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318" r:id="rId3"/>
    <p:sldId id="324" r:id="rId4"/>
    <p:sldId id="258" r:id="rId5"/>
    <p:sldId id="262" r:id="rId6"/>
    <p:sldId id="323" r:id="rId7"/>
    <p:sldId id="257" r:id="rId8"/>
    <p:sldId id="327" r:id="rId9"/>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9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AA1EAA-F13A-4A83-8A4E-9105AF760296}"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nl-BE"/>
        </a:p>
      </dgm:t>
    </dgm:pt>
    <dgm:pt modelId="{08EE4626-6A94-4E23-882C-BDD17A9525AD}">
      <dgm:prSet phldrT="[Tekst]"/>
      <dgm:spPr/>
      <dgm:t>
        <a:bodyPr/>
        <a:lstStyle/>
        <a:p>
          <a:r>
            <a:rPr lang="nl-BE" dirty="0" smtClean="0"/>
            <a:t>LIGA ANTWERPEN</a:t>
          </a:r>
          <a:endParaRPr lang="nl-BE" dirty="0"/>
        </a:p>
      </dgm:t>
    </dgm:pt>
    <dgm:pt modelId="{CB859C13-9440-465B-9A50-A2075FD0C4F7}" type="parTrans" cxnId="{BACFA787-5390-4C4B-9C87-2FC993F08964}">
      <dgm:prSet/>
      <dgm:spPr/>
      <dgm:t>
        <a:bodyPr/>
        <a:lstStyle/>
        <a:p>
          <a:endParaRPr lang="nl-BE"/>
        </a:p>
      </dgm:t>
    </dgm:pt>
    <dgm:pt modelId="{5D7299AA-6AEC-463E-9BED-E34F7740D909}" type="sibTrans" cxnId="{BACFA787-5390-4C4B-9C87-2FC993F08964}">
      <dgm:prSet/>
      <dgm:spPr/>
      <dgm:t>
        <a:bodyPr/>
        <a:lstStyle/>
        <a:p>
          <a:endParaRPr lang="nl-BE"/>
        </a:p>
      </dgm:t>
    </dgm:pt>
    <dgm:pt modelId="{11A76E5B-778A-49BD-8DA3-3D0E5FDFB7CC}">
      <dgm:prSet phldrT="[Tekst]"/>
      <dgm:spPr/>
      <dgm:t>
        <a:bodyPr/>
        <a:lstStyle/>
        <a:p>
          <a:r>
            <a:rPr lang="nl-BE" dirty="0" smtClean="0"/>
            <a:t>LIGA LIMBURG</a:t>
          </a:r>
          <a:endParaRPr lang="nl-BE" dirty="0"/>
        </a:p>
      </dgm:t>
    </dgm:pt>
    <dgm:pt modelId="{FA9C7B32-61C5-455F-8B19-EDD4D8FD5025}" type="parTrans" cxnId="{E2961E1C-B8BC-47D4-8E21-80EDC8A06269}">
      <dgm:prSet/>
      <dgm:spPr/>
      <dgm:t>
        <a:bodyPr/>
        <a:lstStyle/>
        <a:p>
          <a:endParaRPr lang="nl-BE"/>
        </a:p>
      </dgm:t>
    </dgm:pt>
    <dgm:pt modelId="{C859E9FE-8C51-4F4A-BDC9-5DA80E1D83A4}" type="sibTrans" cxnId="{E2961E1C-B8BC-47D4-8E21-80EDC8A06269}">
      <dgm:prSet/>
      <dgm:spPr/>
      <dgm:t>
        <a:bodyPr/>
        <a:lstStyle/>
        <a:p>
          <a:endParaRPr lang="nl-BE"/>
        </a:p>
      </dgm:t>
    </dgm:pt>
    <dgm:pt modelId="{E99AB14E-D51F-49C9-AFAD-10D81C40D42C}">
      <dgm:prSet phldrT="[Tekst]"/>
      <dgm:spPr/>
      <dgm:t>
        <a:bodyPr/>
        <a:lstStyle/>
        <a:p>
          <a:r>
            <a:rPr lang="nl-BE" dirty="0" smtClean="0"/>
            <a:t>LIGA OOST VLAANDEREN</a:t>
          </a:r>
          <a:endParaRPr lang="nl-BE" dirty="0"/>
        </a:p>
      </dgm:t>
    </dgm:pt>
    <dgm:pt modelId="{03BD24D4-2C39-4EFC-A9EB-051C98AE9316}" type="parTrans" cxnId="{8F45BFB3-B0FD-4F55-9C6C-A09C42FE21F9}">
      <dgm:prSet/>
      <dgm:spPr/>
      <dgm:t>
        <a:bodyPr/>
        <a:lstStyle/>
        <a:p>
          <a:endParaRPr lang="nl-BE"/>
        </a:p>
      </dgm:t>
    </dgm:pt>
    <dgm:pt modelId="{D06483BC-CB7F-4959-B44C-8E99A043CB9D}" type="sibTrans" cxnId="{8F45BFB3-B0FD-4F55-9C6C-A09C42FE21F9}">
      <dgm:prSet/>
      <dgm:spPr/>
      <dgm:t>
        <a:bodyPr/>
        <a:lstStyle/>
        <a:p>
          <a:endParaRPr lang="nl-BE"/>
        </a:p>
      </dgm:t>
    </dgm:pt>
    <dgm:pt modelId="{0E7D6867-9ED6-4C16-89E8-C40383FBE36E}">
      <dgm:prSet phldrT="[Tekst]"/>
      <dgm:spPr/>
      <dgm:t>
        <a:bodyPr/>
        <a:lstStyle/>
        <a:p>
          <a:r>
            <a:rPr lang="nl-BE" dirty="0" smtClean="0"/>
            <a:t>LIGA WEST VLAANDEREN</a:t>
          </a:r>
          <a:endParaRPr lang="nl-BE" dirty="0"/>
        </a:p>
      </dgm:t>
    </dgm:pt>
    <dgm:pt modelId="{3D09E624-BFFF-4A6C-969E-CFDA469095D8}" type="parTrans" cxnId="{0F588595-D967-4234-B52D-734E44ABD6CC}">
      <dgm:prSet/>
      <dgm:spPr/>
      <dgm:t>
        <a:bodyPr/>
        <a:lstStyle/>
        <a:p>
          <a:endParaRPr lang="nl-BE"/>
        </a:p>
      </dgm:t>
    </dgm:pt>
    <dgm:pt modelId="{F2B85CD0-4A4E-45C6-A5EB-82786642D253}" type="sibTrans" cxnId="{0F588595-D967-4234-B52D-734E44ABD6CC}">
      <dgm:prSet/>
      <dgm:spPr/>
      <dgm:t>
        <a:bodyPr/>
        <a:lstStyle/>
        <a:p>
          <a:endParaRPr lang="nl-BE"/>
        </a:p>
      </dgm:t>
    </dgm:pt>
    <dgm:pt modelId="{52E07CEA-D0BE-4EDF-9583-E71DAA9EF6A1}">
      <dgm:prSet phldrT="[Tekst]"/>
      <dgm:spPr/>
      <dgm:t>
        <a:bodyPr/>
        <a:lstStyle/>
        <a:p>
          <a:r>
            <a:rPr lang="nl-BE" dirty="0" smtClean="0"/>
            <a:t>LIGA VLAAMS BRABANT</a:t>
          </a:r>
          <a:endParaRPr lang="nl-BE" dirty="0"/>
        </a:p>
      </dgm:t>
    </dgm:pt>
    <dgm:pt modelId="{AD6F19E3-FECE-456A-BCEE-C8DC1D0DDE3A}" type="parTrans" cxnId="{EB626D08-9562-4E9A-BA74-A82E340ACC0A}">
      <dgm:prSet/>
      <dgm:spPr/>
      <dgm:t>
        <a:bodyPr/>
        <a:lstStyle/>
        <a:p>
          <a:endParaRPr lang="nl-BE"/>
        </a:p>
      </dgm:t>
    </dgm:pt>
    <dgm:pt modelId="{946609E9-0E41-4973-904D-B202BDB9C0FA}" type="sibTrans" cxnId="{EB626D08-9562-4E9A-BA74-A82E340ACC0A}">
      <dgm:prSet/>
      <dgm:spPr/>
      <dgm:t>
        <a:bodyPr/>
        <a:lstStyle/>
        <a:p>
          <a:endParaRPr lang="nl-BE"/>
        </a:p>
      </dgm:t>
    </dgm:pt>
    <dgm:pt modelId="{8E9CD1CA-112E-4694-B462-12BF1019545A}" type="pres">
      <dgm:prSet presAssocID="{6CAA1EAA-F13A-4A83-8A4E-9105AF760296}" presName="cycle" presStyleCnt="0">
        <dgm:presLayoutVars>
          <dgm:dir/>
          <dgm:resizeHandles val="exact"/>
        </dgm:presLayoutVars>
      </dgm:prSet>
      <dgm:spPr/>
      <dgm:t>
        <a:bodyPr/>
        <a:lstStyle/>
        <a:p>
          <a:endParaRPr lang="nl-BE"/>
        </a:p>
      </dgm:t>
    </dgm:pt>
    <dgm:pt modelId="{32AE5DD7-F99D-4DF0-963C-72626E5C70C4}" type="pres">
      <dgm:prSet presAssocID="{08EE4626-6A94-4E23-882C-BDD17A9525AD}" presName="node" presStyleLbl="node1" presStyleIdx="0" presStyleCnt="5" custRadScaleRad="99416" custRadScaleInc="-440">
        <dgm:presLayoutVars>
          <dgm:bulletEnabled val="1"/>
        </dgm:presLayoutVars>
      </dgm:prSet>
      <dgm:spPr/>
      <dgm:t>
        <a:bodyPr/>
        <a:lstStyle/>
        <a:p>
          <a:endParaRPr lang="nl-BE"/>
        </a:p>
      </dgm:t>
    </dgm:pt>
    <dgm:pt modelId="{EE464499-A08C-400D-8913-36C5FA26C4A7}" type="pres">
      <dgm:prSet presAssocID="{08EE4626-6A94-4E23-882C-BDD17A9525AD}" presName="spNode" presStyleCnt="0"/>
      <dgm:spPr/>
    </dgm:pt>
    <dgm:pt modelId="{18D859AA-3924-4D00-B5B1-0DB5A622594A}" type="pres">
      <dgm:prSet presAssocID="{5D7299AA-6AEC-463E-9BED-E34F7740D909}" presName="sibTrans" presStyleLbl="sibTrans1D1" presStyleIdx="0" presStyleCnt="5"/>
      <dgm:spPr/>
      <dgm:t>
        <a:bodyPr/>
        <a:lstStyle/>
        <a:p>
          <a:endParaRPr lang="nl-BE"/>
        </a:p>
      </dgm:t>
    </dgm:pt>
    <dgm:pt modelId="{A2F3797D-CE4F-48CD-B376-EA672BDFB8AD}" type="pres">
      <dgm:prSet presAssocID="{11A76E5B-778A-49BD-8DA3-3D0E5FDFB7CC}" presName="node" presStyleLbl="node1" presStyleIdx="1" presStyleCnt="5">
        <dgm:presLayoutVars>
          <dgm:bulletEnabled val="1"/>
        </dgm:presLayoutVars>
      </dgm:prSet>
      <dgm:spPr/>
      <dgm:t>
        <a:bodyPr/>
        <a:lstStyle/>
        <a:p>
          <a:endParaRPr lang="nl-BE"/>
        </a:p>
      </dgm:t>
    </dgm:pt>
    <dgm:pt modelId="{072D7B0C-EC15-44CB-A69E-C910A8A96C68}" type="pres">
      <dgm:prSet presAssocID="{11A76E5B-778A-49BD-8DA3-3D0E5FDFB7CC}" presName="spNode" presStyleCnt="0"/>
      <dgm:spPr/>
    </dgm:pt>
    <dgm:pt modelId="{3FBECBD6-671C-4E9E-8E72-9519A80D69E5}" type="pres">
      <dgm:prSet presAssocID="{C859E9FE-8C51-4F4A-BDC9-5DA80E1D83A4}" presName="sibTrans" presStyleLbl="sibTrans1D1" presStyleIdx="1" presStyleCnt="5"/>
      <dgm:spPr/>
      <dgm:t>
        <a:bodyPr/>
        <a:lstStyle/>
        <a:p>
          <a:endParaRPr lang="nl-BE"/>
        </a:p>
      </dgm:t>
    </dgm:pt>
    <dgm:pt modelId="{50CA847E-8DFA-42D0-876D-D23B7959C83B}" type="pres">
      <dgm:prSet presAssocID="{E99AB14E-D51F-49C9-AFAD-10D81C40D42C}" presName="node" presStyleLbl="node1" presStyleIdx="2" presStyleCnt="5">
        <dgm:presLayoutVars>
          <dgm:bulletEnabled val="1"/>
        </dgm:presLayoutVars>
      </dgm:prSet>
      <dgm:spPr/>
      <dgm:t>
        <a:bodyPr/>
        <a:lstStyle/>
        <a:p>
          <a:endParaRPr lang="nl-BE"/>
        </a:p>
      </dgm:t>
    </dgm:pt>
    <dgm:pt modelId="{BCE7AC4D-CE49-4D08-A858-41711462700B}" type="pres">
      <dgm:prSet presAssocID="{E99AB14E-D51F-49C9-AFAD-10D81C40D42C}" presName="spNode" presStyleCnt="0"/>
      <dgm:spPr/>
    </dgm:pt>
    <dgm:pt modelId="{99AFEDA1-0CDC-42D7-94F6-FB12636F98EE}" type="pres">
      <dgm:prSet presAssocID="{D06483BC-CB7F-4959-B44C-8E99A043CB9D}" presName="sibTrans" presStyleLbl="sibTrans1D1" presStyleIdx="2" presStyleCnt="5"/>
      <dgm:spPr/>
      <dgm:t>
        <a:bodyPr/>
        <a:lstStyle/>
        <a:p>
          <a:endParaRPr lang="nl-BE"/>
        </a:p>
      </dgm:t>
    </dgm:pt>
    <dgm:pt modelId="{A6157065-14E6-438E-AA8F-9C8C8E0495E4}" type="pres">
      <dgm:prSet presAssocID="{0E7D6867-9ED6-4C16-89E8-C40383FBE36E}" presName="node" presStyleLbl="node1" presStyleIdx="3" presStyleCnt="5">
        <dgm:presLayoutVars>
          <dgm:bulletEnabled val="1"/>
        </dgm:presLayoutVars>
      </dgm:prSet>
      <dgm:spPr/>
      <dgm:t>
        <a:bodyPr/>
        <a:lstStyle/>
        <a:p>
          <a:endParaRPr lang="nl-BE"/>
        </a:p>
      </dgm:t>
    </dgm:pt>
    <dgm:pt modelId="{90656D95-6F52-4679-BCDB-A976F03D2C15}" type="pres">
      <dgm:prSet presAssocID="{0E7D6867-9ED6-4C16-89E8-C40383FBE36E}" presName="spNode" presStyleCnt="0"/>
      <dgm:spPr/>
    </dgm:pt>
    <dgm:pt modelId="{A6938731-0959-4330-8A05-F7C0BABE1641}" type="pres">
      <dgm:prSet presAssocID="{F2B85CD0-4A4E-45C6-A5EB-82786642D253}" presName="sibTrans" presStyleLbl="sibTrans1D1" presStyleIdx="3" presStyleCnt="5"/>
      <dgm:spPr/>
      <dgm:t>
        <a:bodyPr/>
        <a:lstStyle/>
        <a:p>
          <a:endParaRPr lang="nl-BE"/>
        </a:p>
      </dgm:t>
    </dgm:pt>
    <dgm:pt modelId="{68640F49-5AB8-4566-8F66-5BF7256BA221}" type="pres">
      <dgm:prSet presAssocID="{52E07CEA-D0BE-4EDF-9583-E71DAA9EF6A1}" presName="node" presStyleLbl="node1" presStyleIdx="4" presStyleCnt="5">
        <dgm:presLayoutVars>
          <dgm:bulletEnabled val="1"/>
        </dgm:presLayoutVars>
      </dgm:prSet>
      <dgm:spPr/>
      <dgm:t>
        <a:bodyPr/>
        <a:lstStyle/>
        <a:p>
          <a:endParaRPr lang="nl-BE"/>
        </a:p>
      </dgm:t>
    </dgm:pt>
    <dgm:pt modelId="{64BDD1B5-14EF-4744-B038-7D1FDA0792A9}" type="pres">
      <dgm:prSet presAssocID="{52E07CEA-D0BE-4EDF-9583-E71DAA9EF6A1}" presName="spNode" presStyleCnt="0"/>
      <dgm:spPr/>
    </dgm:pt>
    <dgm:pt modelId="{4D35BE1E-04BE-4445-ADD1-5C8538B96C51}" type="pres">
      <dgm:prSet presAssocID="{946609E9-0E41-4973-904D-B202BDB9C0FA}" presName="sibTrans" presStyleLbl="sibTrans1D1" presStyleIdx="4" presStyleCnt="5"/>
      <dgm:spPr/>
      <dgm:t>
        <a:bodyPr/>
        <a:lstStyle/>
        <a:p>
          <a:endParaRPr lang="nl-BE"/>
        </a:p>
      </dgm:t>
    </dgm:pt>
  </dgm:ptLst>
  <dgm:cxnLst>
    <dgm:cxn modelId="{EB626D08-9562-4E9A-BA74-A82E340ACC0A}" srcId="{6CAA1EAA-F13A-4A83-8A4E-9105AF760296}" destId="{52E07CEA-D0BE-4EDF-9583-E71DAA9EF6A1}" srcOrd="4" destOrd="0" parTransId="{AD6F19E3-FECE-456A-BCEE-C8DC1D0DDE3A}" sibTransId="{946609E9-0E41-4973-904D-B202BDB9C0FA}"/>
    <dgm:cxn modelId="{52038883-8F62-41AD-9841-2787F94022AC}" type="presOf" srcId="{E99AB14E-D51F-49C9-AFAD-10D81C40D42C}" destId="{50CA847E-8DFA-42D0-876D-D23B7959C83B}" srcOrd="0" destOrd="0" presId="urn:microsoft.com/office/officeart/2005/8/layout/cycle6"/>
    <dgm:cxn modelId="{E2961E1C-B8BC-47D4-8E21-80EDC8A06269}" srcId="{6CAA1EAA-F13A-4A83-8A4E-9105AF760296}" destId="{11A76E5B-778A-49BD-8DA3-3D0E5FDFB7CC}" srcOrd="1" destOrd="0" parTransId="{FA9C7B32-61C5-455F-8B19-EDD4D8FD5025}" sibTransId="{C859E9FE-8C51-4F4A-BDC9-5DA80E1D83A4}"/>
    <dgm:cxn modelId="{0B4F99F9-E673-4BA1-BB04-19D2C6CA7143}" type="presOf" srcId="{946609E9-0E41-4973-904D-B202BDB9C0FA}" destId="{4D35BE1E-04BE-4445-ADD1-5C8538B96C51}" srcOrd="0" destOrd="0" presId="urn:microsoft.com/office/officeart/2005/8/layout/cycle6"/>
    <dgm:cxn modelId="{BACFA787-5390-4C4B-9C87-2FC993F08964}" srcId="{6CAA1EAA-F13A-4A83-8A4E-9105AF760296}" destId="{08EE4626-6A94-4E23-882C-BDD17A9525AD}" srcOrd="0" destOrd="0" parTransId="{CB859C13-9440-465B-9A50-A2075FD0C4F7}" sibTransId="{5D7299AA-6AEC-463E-9BED-E34F7740D909}"/>
    <dgm:cxn modelId="{ED838C24-068F-47A9-8676-B29BEDBDE8E6}" type="presOf" srcId="{11A76E5B-778A-49BD-8DA3-3D0E5FDFB7CC}" destId="{A2F3797D-CE4F-48CD-B376-EA672BDFB8AD}" srcOrd="0" destOrd="0" presId="urn:microsoft.com/office/officeart/2005/8/layout/cycle6"/>
    <dgm:cxn modelId="{0F588595-D967-4234-B52D-734E44ABD6CC}" srcId="{6CAA1EAA-F13A-4A83-8A4E-9105AF760296}" destId="{0E7D6867-9ED6-4C16-89E8-C40383FBE36E}" srcOrd="3" destOrd="0" parTransId="{3D09E624-BFFF-4A6C-969E-CFDA469095D8}" sibTransId="{F2B85CD0-4A4E-45C6-A5EB-82786642D253}"/>
    <dgm:cxn modelId="{E549708F-B656-4FA9-BEB2-B5E958B12F5A}" type="presOf" srcId="{D06483BC-CB7F-4959-B44C-8E99A043CB9D}" destId="{99AFEDA1-0CDC-42D7-94F6-FB12636F98EE}" srcOrd="0" destOrd="0" presId="urn:microsoft.com/office/officeart/2005/8/layout/cycle6"/>
    <dgm:cxn modelId="{1B13A48B-4BAD-4264-A86F-AED53CD97D8F}" type="presOf" srcId="{C859E9FE-8C51-4F4A-BDC9-5DA80E1D83A4}" destId="{3FBECBD6-671C-4E9E-8E72-9519A80D69E5}" srcOrd="0" destOrd="0" presId="urn:microsoft.com/office/officeart/2005/8/layout/cycle6"/>
    <dgm:cxn modelId="{3E56C25D-2BB2-4BEB-A58B-1A3368530E08}" type="presOf" srcId="{0E7D6867-9ED6-4C16-89E8-C40383FBE36E}" destId="{A6157065-14E6-438E-AA8F-9C8C8E0495E4}" srcOrd="0" destOrd="0" presId="urn:microsoft.com/office/officeart/2005/8/layout/cycle6"/>
    <dgm:cxn modelId="{8F45BFB3-B0FD-4F55-9C6C-A09C42FE21F9}" srcId="{6CAA1EAA-F13A-4A83-8A4E-9105AF760296}" destId="{E99AB14E-D51F-49C9-AFAD-10D81C40D42C}" srcOrd="2" destOrd="0" parTransId="{03BD24D4-2C39-4EFC-A9EB-051C98AE9316}" sibTransId="{D06483BC-CB7F-4959-B44C-8E99A043CB9D}"/>
    <dgm:cxn modelId="{712C5E19-A089-4241-8F9C-4EE4A46B4ED1}" type="presOf" srcId="{08EE4626-6A94-4E23-882C-BDD17A9525AD}" destId="{32AE5DD7-F99D-4DF0-963C-72626E5C70C4}" srcOrd="0" destOrd="0" presId="urn:microsoft.com/office/officeart/2005/8/layout/cycle6"/>
    <dgm:cxn modelId="{6E43A53F-4877-4FB2-B8F8-F0C99CA5EBFA}" type="presOf" srcId="{F2B85CD0-4A4E-45C6-A5EB-82786642D253}" destId="{A6938731-0959-4330-8A05-F7C0BABE1641}" srcOrd="0" destOrd="0" presId="urn:microsoft.com/office/officeart/2005/8/layout/cycle6"/>
    <dgm:cxn modelId="{A6136323-996D-4F82-BD2A-13E42CFE6890}" type="presOf" srcId="{6CAA1EAA-F13A-4A83-8A4E-9105AF760296}" destId="{8E9CD1CA-112E-4694-B462-12BF1019545A}" srcOrd="0" destOrd="0" presId="urn:microsoft.com/office/officeart/2005/8/layout/cycle6"/>
    <dgm:cxn modelId="{79DC9CB1-4427-4B43-B08D-33258C16DDC7}" type="presOf" srcId="{5D7299AA-6AEC-463E-9BED-E34F7740D909}" destId="{18D859AA-3924-4D00-B5B1-0DB5A622594A}" srcOrd="0" destOrd="0" presId="urn:microsoft.com/office/officeart/2005/8/layout/cycle6"/>
    <dgm:cxn modelId="{14E9EBCC-CAB5-4803-BD41-05E372B827E4}" type="presOf" srcId="{52E07CEA-D0BE-4EDF-9583-E71DAA9EF6A1}" destId="{68640F49-5AB8-4566-8F66-5BF7256BA221}" srcOrd="0" destOrd="0" presId="urn:microsoft.com/office/officeart/2005/8/layout/cycle6"/>
    <dgm:cxn modelId="{2656771A-5ABC-4852-A81F-99EDC3B05CC0}" type="presParOf" srcId="{8E9CD1CA-112E-4694-B462-12BF1019545A}" destId="{32AE5DD7-F99D-4DF0-963C-72626E5C70C4}" srcOrd="0" destOrd="0" presId="urn:microsoft.com/office/officeart/2005/8/layout/cycle6"/>
    <dgm:cxn modelId="{292A1BE6-A099-4872-8E54-F6887F33020A}" type="presParOf" srcId="{8E9CD1CA-112E-4694-B462-12BF1019545A}" destId="{EE464499-A08C-400D-8913-36C5FA26C4A7}" srcOrd="1" destOrd="0" presId="urn:microsoft.com/office/officeart/2005/8/layout/cycle6"/>
    <dgm:cxn modelId="{C7111249-7283-4A84-B147-73B897C48D0B}" type="presParOf" srcId="{8E9CD1CA-112E-4694-B462-12BF1019545A}" destId="{18D859AA-3924-4D00-B5B1-0DB5A622594A}" srcOrd="2" destOrd="0" presId="urn:microsoft.com/office/officeart/2005/8/layout/cycle6"/>
    <dgm:cxn modelId="{7119BF29-8E0C-406F-A36A-8356E3676A6F}" type="presParOf" srcId="{8E9CD1CA-112E-4694-B462-12BF1019545A}" destId="{A2F3797D-CE4F-48CD-B376-EA672BDFB8AD}" srcOrd="3" destOrd="0" presId="urn:microsoft.com/office/officeart/2005/8/layout/cycle6"/>
    <dgm:cxn modelId="{6A1BA154-F7AD-4A1F-8B3F-18A9E2CAC2FF}" type="presParOf" srcId="{8E9CD1CA-112E-4694-B462-12BF1019545A}" destId="{072D7B0C-EC15-44CB-A69E-C910A8A96C68}" srcOrd="4" destOrd="0" presId="urn:microsoft.com/office/officeart/2005/8/layout/cycle6"/>
    <dgm:cxn modelId="{52975246-25DA-4329-AA0E-319A55446D91}" type="presParOf" srcId="{8E9CD1CA-112E-4694-B462-12BF1019545A}" destId="{3FBECBD6-671C-4E9E-8E72-9519A80D69E5}" srcOrd="5" destOrd="0" presId="urn:microsoft.com/office/officeart/2005/8/layout/cycle6"/>
    <dgm:cxn modelId="{2719273C-3551-4467-9345-D97027547F19}" type="presParOf" srcId="{8E9CD1CA-112E-4694-B462-12BF1019545A}" destId="{50CA847E-8DFA-42D0-876D-D23B7959C83B}" srcOrd="6" destOrd="0" presId="urn:microsoft.com/office/officeart/2005/8/layout/cycle6"/>
    <dgm:cxn modelId="{E0C6D40C-2442-4472-A12F-D185E700CFC5}" type="presParOf" srcId="{8E9CD1CA-112E-4694-B462-12BF1019545A}" destId="{BCE7AC4D-CE49-4D08-A858-41711462700B}" srcOrd="7" destOrd="0" presId="urn:microsoft.com/office/officeart/2005/8/layout/cycle6"/>
    <dgm:cxn modelId="{B90CE03B-B667-4A36-918D-09CBB7A951F1}" type="presParOf" srcId="{8E9CD1CA-112E-4694-B462-12BF1019545A}" destId="{99AFEDA1-0CDC-42D7-94F6-FB12636F98EE}" srcOrd="8" destOrd="0" presId="urn:microsoft.com/office/officeart/2005/8/layout/cycle6"/>
    <dgm:cxn modelId="{AB90B71D-E1D6-48AD-9953-CF8295B967F6}" type="presParOf" srcId="{8E9CD1CA-112E-4694-B462-12BF1019545A}" destId="{A6157065-14E6-438E-AA8F-9C8C8E0495E4}" srcOrd="9" destOrd="0" presId="urn:microsoft.com/office/officeart/2005/8/layout/cycle6"/>
    <dgm:cxn modelId="{69A67AF4-2A60-4C28-A361-CA2C8E486358}" type="presParOf" srcId="{8E9CD1CA-112E-4694-B462-12BF1019545A}" destId="{90656D95-6F52-4679-BCDB-A976F03D2C15}" srcOrd="10" destOrd="0" presId="urn:microsoft.com/office/officeart/2005/8/layout/cycle6"/>
    <dgm:cxn modelId="{C801D905-0187-48D8-88DE-4FFCD5C183DB}" type="presParOf" srcId="{8E9CD1CA-112E-4694-B462-12BF1019545A}" destId="{A6938731-0959-4330-8A05-F7C0BABE1641}" srcOrd="11" destOrd="0" presId="urn:microsoft.com/office/officeart/2005/8/layout/cycle6"/>
    <dgm:cxn modelId="{2A89764F-148C-4A70-BC01-0C45A86D523C}" type="presParOf" srcId="{8E9CD1CA-112E-4694-B462-12BF1019545A}" destId="{68640F49-5AB8-4566-8F66-5BF7256BA221}" srcOrd="12" destOrd="0" presId="urn:microsoft.com/office/officeart/2005/8/layout/cycle6"/>
    <dgm:cxn modelId="{A706169D-994B-486B-AAA0-9CEF405D95B1}" type="presParOf" srcId="{8E9CD1CA-112E-4694-B462-12BF1019545A}" destId="{64BDD1B5-14EF-4744-B038-7D1FDA0792A9}" srcOrd="13" destOrd="0" presId="urn:microsoft.com/office/officeart/2005/8/layout/cycle6"/>
    <dgm:cxn modelId="{66FD66A7-2974-4FAF-859A-94ECC85049B7}" type="presParOf" srcId="{8E9CD1CA-112E-4694-B462-12BF1019545A}" destId="{4D35BE1E-04BE-4445-ADD1-5C8538B96C51}" srcOrd="14" destOrd="0" presId="urn:microsoft.com/office/officeart/2005/8/layout/cycle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8F02A3-4FC9-47B4-9CA2-D3C5CBC593C7}" type="datetimeFigureOut">
              <a:rPr lang="nl-BE" smtClean="0"/>
              <a:t>13/09/2016</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86AAE2-35D5-4965-AEE0-C3EB0010C93B}" type="slidenum">
              <a:rPr lang="nl-BE" smtClean="0"/>
              <a:t>‹nr.›</a:t>
            </a:fld>
            <a:endParaRPr lang="nl-BE"/>
          </a:p>
        </p:txBody>
      </p:sp>
    </p:spTree>
    <p:extLst>
      <p:ext uri="{BB962C8B-B14F-4D97-AF65-F5344CB8AC3E}">
        <p14:creationId xmlns:p14="http://schemas.microsoft.com/office/powerpoint/2010/main" val="123479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2E86AAE2-35D5-4965-AEE0-C3EB0010C93B}" type="slidenum">
              <a:rPr lang="nl-BE" smtClean="0"/>
              <a:t>7</a:t>
            </a:fld>
            <a:endParaRPr lang="nl-BE"/>
          </a:p>
        </p:txBody>
      </p:sp>
    </p:spTree>
    <p:extLst>
      <p:ext uri="{BB962C8B-B14F-4D97-AF65-F5344CB8AC3E}">
        <p14:creationId xmlns:p14="http://schemas.microsoft.com/office/powerpoint/2010/main" val="126816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lvl1pPr>
              <a:defRPr/>
            </a:lvl1pPr>
          </a:lstStyle>
          <a:p>
            <a:pPr>
              <a:defRPr/>
            </a:pPr>
            <a:fld id="{2B26477F-7101-4969-9863-E9BFFB10C838}" type="datetimeFigureOut">
              <a:rPr lang="nl-BE"/>
              <a:pPr>
                <a:defRPr/>
              </a:pPr>
              <a:t>13/09/2016</a:t>
            </a:fld>
            <a:endParaRPr lang="nl-BE"/>
          </a:p>
        </p:txBody>
      </p:sp>
      <p:sp>
        <p:nvSpPr>
          <p:cNvPr id="5" name="Footer Placeholder 4"/>
          <p:cNvSpPr>
            <a:spLocks noGrp="1"/>
          </p:cNvSpPr>
          <p:nvPr>
            <p:ph type="ftr" sz="quarter" idx="11"/>
          </p:nvPr>
        </p:nvSpPr>
        <p:spPr/>
        <p:txBody>
          <a:bodyPr/>
          <a:lstStyle>
            <a:lvl1pPr>
              <a:defRPr/>
            </a:lvl1pPr>
          </a:lstStyle>
          <a:p>
            <a:pPr>
              <a:defRPr/>
            </a:pPr>
            <a:endParaRPr lang="nl-BE"/>
          </a:p>
        </p:txBody>
      </p:sp>
      <p:sp>
        <p:nvSpPr>
          <p:cNvPr id="6" name="Slide Number Placeholder 5"/>
          <p:cNvSpPr>
            <a:spLocks noGrp="1"/>
          </p:cNvSpPr>
          <p:nvPr>
            <p:ph type="sldNum" sz="quarter" idx="12"/>
          </p:nvPr>
        </p:nvSpPr>
        <p:spPr/>
        <p:txBody>
          <a:bodyPr/>
          <a:lstStyle>
            <a:lvl1pPr>
              <a:defRPr/>
            </a:lvl1pPr>
          </a:lstStyle>
          <a:p>
            <a:pPr>
              <a:defRPr/>
            </a:pPr>
            <a:fld id="{0E4C3AB0-6AA9-4A8D-AC10-F2F83CCAE7C0}" type="slidenum">
              <a:rPr lang="nl-BE"/>
              <a:pPr>
                <a:defRPr/>
              </a:pPr>
              <a:t>‹nr.›</a:t>
            </a:fld>
            <a:endParaRPr lang="nl-BE"/>
          </a:p>
        </p:txBody>
      </p:sp>
    </p:spTree>
    <p:extLst>
      <p:ext uri="{BB962C8B-B14F-4D97-AF65-F5344CB8AC3E}">
        <p14:creationId xmlns:p14="http://schemas.microsoft.com/office/powerpoint/2010/main" val="131676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lvl1pPr>
              <a:defRPr/>
            </a:lvl1pPr>
          </a:lstStyle>
          <a:p>
            <a:pPr>
              <a:defRPr/>
            </a:pPr>
            <a:fld id="{F763C427-4E00-4E10-BE4E-5722362E2F92}" type="datetimeFigureOut">
              <a:rPr lang="nl-BE"/>
              <a:pPr>
                <a:defRPr/>
              </a:pPr>
              <a:t>13/09/2016</a:t>
            </a:fld>
            <a:endParaRPr lang="nl-BE"/>
          </a:p>
        </p:txBody>
      </p:sp>
      <p:sp>
        <p:nvSpPr>
          <p:cNvPr id="5" name="Footer Placeholder 4"/>
          <p:cNvSpPr>
            <a:spLocks noGrp="1"/>
          </p:cNvSpPr>
          <p:nvPr>
            <p:ph type="ftr" sz="quarter" idx="11"/>
          </p:nvPr>
        </p:nvSpPr>
        <p:spPr/>
        <p:txBody>
          <a:bodyPr/>
          <a:lstStyle>
            <a:lvl1pPr>
              <a:defRPr/>
            </a:lvl1pPr>
          </a:lstStyle>
          <a:p>
            <a:pPr>
              <a:defRPr/>
            </a:pPr>
            <a:endParaRPr lang="nl-BE"/>
          </a:p>
        </p:txBody>
      </p:sp>
      <p:sp>
        <p:nvSpPr>
          <p:cNvPr id="6" name="Slide Number Placeholder 5"/>
          <p:cNvSpPr>
            <a:spLocks noGrp="1"/>
          </p:cNvSpPr>
          <p:nvPr>
            <p:ph type="sldNum" sz="quarter" idx="12"/>
          </p:nvPr>
        </p:nvSpPr>
        <p:spPr/>
        <p:txBody>
          <a:bodyPr/>
          <a:lstStyle>
            <a:lvl1pPr>
              <a:defRPr/>
            </a:lvl1pPr>
          </a:lstStyle>
          <a:p>
            <a:pPr>
              <a:defRPr/>
            </a:pPr>
            <a:fld id="{9740CF9E-EEAE-4D5A-BD74-9CBF19BA5C5D}" type="slidenum">
              <a:rPr lang="nl-BE"/>
              <a:pPr>
                <a:defRPr/>
              </a:pPr>
              <a:t>‹nr.›</a:t>
            </a:fld>
            <a:endParaRPr lang="nl-BE"/>
          </a:p>
        </p:txBody>
      </p:sp>
    </p:spTree>
    <p:extLst>
      <p:ext uri="{BB962C8B-B14F-4D97-AF65-F5344CB8AC3E}">
        <p14:creationId xmlns:p14="http://schemas.microsoft.com/office/powerpoint/2010/main" val="3208937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lvl1pPr>
              <a:defRPr/>
            </a:lvl1pPr>
          </a:lstStyle>
          <a:p>
            <a:pPr>
              <a:defRPr/>
            </a:pPr>
            <a:fld id="{6173CC30-5A8B-467E-B448-8DCEF736C9A1}" type="datetimeFigureOut">
              <a:rPr lang="nl-BE"/>
              <a:pPr>
                <a:defRPr/>
              </a:pPr>
              <a:t>13/09/2016</a:t>
            </a:fld>
            <a:endParaRPr lang="nl-BE"/>
          </a:p>
        </p:txBody>
      </p:sp>
      <p:sp>
        <p:nvSpPr>
          <p:cNvPr id="5" name="Footer Placeholder 4"/>
          <p:cNvSpPr>
            <a:spLocks noGrp="1"/>
          </p:cNvSpPr>
          <p:nvPr>
            <p:ph type="ftr" sz="quarter" idx="11"/>
          </p:nvPr>
        </p:nvSpPr>
        <p:spPr/>
        <p:txBody>
          <a:bodyPr/>
          <a:lstStyle>
            <a:lvl1pPr>
              <a:defRPr/>
            </a:lvl1pPr>
          </a:lstStyle>
          <a:p>
            <a:pPr>
              <a:defRPr/>
            </a:pPr>
            <a:endParaRPr lang="nl-BE"/>
          </a:p>
        </p:txBody>
      </p:sp>
      <p:sp>
        <p:nvSpPr>
          <p:cNvPr id="6" name="Slide Number Placeholder 5"/>
          <p:cNvSpPr>
            <a:spLocks noGrp="1"/>
          </p:cNvSpPr>
          <p:nvPr>
            <p:ph type="sldNum" sz="quarter" idx="12"/>
          </p:nvPr>
        </p:nvSpPr>
        <p:spPr/>
        <p:txBody>
          <a:bodyPr/>
          <a:lstStyle>
            <a:lvl1pPr>
              <a:defRPr/>
            </a:lvl1pPr>
          </a:lstStyle>
          <a:p>
            <a:pPr>
              <a:defRPr/>
            </a:pPr>
            <a:fld id="{34A6AD27-BA45-4B0B-A917-9C521D68E364}" type="slidenum">
              <a:rPr lang="nl-BE"/>
              <a:pPr>
                <a:defRPr/>
              </a:pPr>
              <a:t>‹nr.›</a:t>
            </a:fld>
            <a:endParaRPr lang="nl-BE"/>
          </a:p>
        </p:txBody>
      </p:sp>
    </p:spTree>
    <p:extLst>
      <p:ext uri="{BB962C8B-B14F-4D97-AF65-F5344CB8AC3E}">
        <p14:creationId xmlns:p14="http://schemas.microsoft.com/office/powerpoint/2010/main" val="3355191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42874511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1400089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500791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888231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3100966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166031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3187866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10674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lvl1pPr>
              <a:defRPr/>
            </a:lvl1pPr>
          </a:lstStyle>
          <a:p>
            <a:pPr>
              <a:defRPr/>
            </a:pPr>
            <a:fld id="{46538E96-16CF-4C37-ACC4-6FF38F03CEE3}" type="datetimeFigureOut">
              <a:rPr lang="nl-BE"/>
              <a:pPr>
                <a:defRPr/>
              </a:pPr>
              <a:t>13/09/2016</a:t>
            </a:fld>
            <a:endParaRPr lang="nl-BE"/>
          </a:p>
        </p:txBody>
      </p:sp>
      <p:sp>
        <p:nvSpPr>
          <p:cNvPr id="5" name="Footer Placeholder 4"/>
          <p:cNvSpPr>
            <a:spLocks noGrp="1"/>
          </p:cNvSpPr>
          <p:nvPr>
            <p:ph type="ftr" sz="quarter" idx="11"/>
          </p:nvPr>
        </p:nvSpPr>
        <p:spPr/>
        <p:txBody>
          <a:bodyPr/>
          <a:lstStyle>
            <a:lvl1pPr>
              <a:defRPr/>
            </a:lvl1pPr>
          </a:lstStyle>
          <a:p>
            <a:pPr>
              <a:defRPr/>
            </a:pPr>
            <a:endParaRPr lang="nl-BE"/>
          </a:p>
        </p:txBody>
      </p:sp>
      <p:sp>
        <p:nvSpPr>
          <p:cNvPr id="6" name="Slide Number Placeholder 5"/>
          <p:cNvSpPr>
            <a:spLocks noGrp="1"/>
          </p:cNvSpPr>
          <p:nvPr>
            <p:ph type="sldNum" sz="quarter" idx="12"/>
          </p:nvPr>
        </p:nvSpPr>
        <p:spPr/>
        <p:txBody>
          <a:bodyPr/>
          <a:lstStyle>
            <a:lvl1pPr>
              <a:defRPr/>
            </a:lvl1pPr>
          </a:lstStyle>
          <a:p>
            <a:pPr>
              <a:defRPr/>
            </a:pPr>
            <a:fld id="{86911CD3-D638-4A65-AA95-C44113B85F4D}" type="slidenum">
              <a:rPr lang="nl-BE"/>
              <a:pPr>
                <a:defRPr/>
              </a:pPr>
              <a:t>‹nr.›</a:t>
            </a:fld>
            <a:endParaRPr lang="nl-BE"/>
          </a:p>
        </p:txBody>
      </p:sp>
    </p:spTree>
    <p:extLst>
      <p:ext uri="{BB962C8B-B14F-4D97-AF65-F5344CB8AC3E}">
        <p14:creationId xmlns:p14="http://schemas.microsoft.com/office/powerpoint/2010/main" val="13159772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4248947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2373231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4C90FB-2BA8-47B8-A304-8FBBBE5A3229}" type="datetimeFigureOut">
              <a:rPr lang="en-GB" smtClean="0">
                <a:solidFill>
                  <a:prstClr val="black">
                    <a:tint val="75000"/>
                  </a:prstClr>
                </a:solidFill>
              </a:rPr>
              <a:pPr/>
              <a:t>13/09/2016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71E434-D361-4F17-9E3C-348473AA46CF}" type="slidenum">
              <a:rPr lang="en-GB" smtClean="0">
                <a:solidFill>
                  <a:prstClr val="black">
                    <a:tint val="75000"/>
                  </a:prstClr>
                </a:solidFill>
              </a:rPr>
              <a:pPr/>
              <a:t>‹nr.›</a:t>
            </a:fld>
            <a:endParaRPr lang="en-GB">
              <a:solidFill>
                <a:prstClr val="black">
                  <a:tint val="75000"/>
                </a:prstClr>
              </a:solidFill>
            </a:endParaRPr>
          </a:p>
        </p:txBody>
      </p:sp>
    </p:spTree>
    <p:extLst>
      <p:ext uri="{BB962C8B-B14F-4D97-AF65-F5344CB8AC3E}">
        <p14:creationId xmlns:p14="http://schemas.microsoft.com/office/powerpoint/2010/main" val="412806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D3D6F4D-5F4A-48F8-B53A-6408BF2DEAD4}" type="datetimeFigureOut">
              <a:rPr lang="nl-BE"/>
              <a:pPr>
                <a:defRPr/>
              </a:pPr>
              <a:t>13/09/2016</a:t>
            </a:fld>
            <a:endParaRPr lang="nl-BE"/>
          </a:p>
        </p:txBody>
      </p:sp>
      <p:sp>
        <p:nvSpPr>
          <p:cNvPr id="5" name="Footer Placeholder 4"/>
          <p:cNvSpPr>
            <a:spLocks noGrp="1"/>
          </p:cNvSpPr>
          <p:nvPr>
            <p:ph type="ftr" sz="quarter" idx="11"/>
          </p:nvPr>
        </p:nvSpPr>
        <p:spPr/>
        <p:txBody>
          <a:bodyPr/>
          <a:lstStyle>
            <a:lvl1pPr>
              <a:defRPr/>
            </a:lvl1pPr>
          </a:lstStyle>
          <a:p>
            <a:pPr>
              <a:defRPr/>
            </a:pPr>
            <a:endParaRPr lang="nl-BE"/>
          </a:p>
        </p:txBody>
      </p:sp>
      <p:sp>
        <p:nvSpPr>
          <p:cNvPr id="6" name="Slide Number Placeholder 5"/>
          <p:cNvSpPr>
            <a:spLocks noGrp="1"/>
          </p:cNvSpPr>
          <p:nvPr>
            <p:ph type="sldNum" sz="quarter" idx="12"/>
          </p:nvPr>
        </p:nvSpPr>
        <p:spPr/>
        <p:txBody>
          <a:bodyPr/>
          <a:lstStyle>
            <a:lvl1pPr>
              <a:defRPr/>
            </a:lvl1pPr>
          </a:lstStyle>
          <a:p>
            <a:pPr>
              <a:defRPr/>
            </a:pPr>
            <a:fld id="{F66F4B05-000B-4140-8561-67D054F81F1F}" type="slidenum">
              <a:rPr lang="nl-BE"/>
              <a:pPr>
                <a:defRPr/>
              </a:pPr>
              <a:t>‹nr.›</a:t>
            </a:fld>
            <a:endParaRPr lang="nl-BE"/>
          </a:p>
        </p:txBody>
      </p:sp>
    </p:spTree>
    <p:extLst>
      <p:ext uri="{BB962C8B-B14F-4D97-AF65-F5344CB8AC3E}">
        <p14:creationId xmlns:p14="http://schemas.microsoft.com/office/powerpoint/2010/main" val="313715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3"/>
          <p:cNvSpPr>
            <a:spLocks noGrp="1"/>
          </p:cNvSpPr>
          <p:nvPr>
            <p:ph type="dt" sz="half" idx="10"/>
          </p:nvPr>
        </p:nvSpPr>
        <p:spPr/>
        <p:txBody>
          <a:bodyPr/>
          <a:lstStyle>
            <a:lvl1pPr>
              <a:defRPr/>
            </a:lvl1pPr>
          </a:lstStyle>
          <a:p>
            <a:pPr>
              <a:defRPr/>
            </a:pPr>
            <a:fld id="{A31F3FA4-05F6-42F6-9B14-046C2A0B6F1B}" type="datetimeFigureOut">
              <a:rPr lang="nl-BE"/>
              <a:pPr>
                <a:defRPr/>
              </a:pPr>
              <a:t>13/09/2016</a:t>
            </a:fld>
            <a:endParaRPr lang="nl-BE"/>
          </a:p>
        </p:txBody>
      </p:sp>
      <p:sp>
        <p:nvSpPr>
          <p:cNvPr id="6" name="Footer Placeholder 4"/>
          <p:cNvSpPr>
            <a:spLocks noGrp="1"/>
          </p:cNvSpPr>
          <p:nvPr>
            <p:ph type="ftr" sz="quarter" idx="11"/>
          </p:nvPr>
        </p:nvSpPr>
        <p:spPr/>
        <p:txBody>
          <a:bodyPr/>
          <a:lstStyle>
            <a:lvl1pPr>
              <a:defRPr/>
            </a:lvl1pPr>
          </a:lstStyle>
          <a:p>
            <a:pPr>
              <a:defRPr/>
            </a:pPr>
            <a:endParaRPr lang="nl-BE"/>
          </a:p>
        </p:txBody>
      </p:sp>
      <p:sp>
        <p:nvSpPr>
          <p:cNvPr id="7" name="Slide Number Placeholder 5"/>
          <p:cNvSpPr>
            <a:spLocks noGrp="1"/>
          </p:cNvSpPr>
          <p:nvPr>
            <p:ph type="sldNum" sz="quarter" idx="12"/>
          </p:nvPr>
        </p:nvSpPr>
        <p:spPr/>
        <p:txBody>
          <a:bodyPr/>
          <a:lstStyle>
            <a:lvl1pPr>
              <a:defRPr/>
            </a:lvl1pPr>
          </a:lstStyle>
          <a:p>
            <a:pPr>
              <a:defRPr/>
            </a:pPr>
            <a:fld id="{E0C79F79-52DF-47AC-85CC-E70F8BBC2271}" type="slidenum">
              <a:rPr lang="nl-BE"/>
              <a:pPr>
                <a:defRPr/>
              </a:pPr>
              <a:t>‹nr.›</a:t>
            </a:fld>
            <a:endParaRPr lang="nl-BE"/>
          </a:p>
        </p:txBody>
      </p:sp>
    </p:spTree>
    <p:extLst>
      <p:ext uri="{BB962C8B-B14F-4D97-AF65-F5344CB8AC3E}">
        <p14:creationId xmlns:p14="http://schemas.microsoft.com/office/powerpoint/2010/main" val="309709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3"/>
          <p:cNvSpPr>
            <a:spLocks noGrp="1"/>
          </p:cNvSpPr>
          <p:nvPr>
            <p:ph type="dt" sz="half" idx="10"/>
          </p:nvPr>
        </p:nvSpPr>
        <p:spPr/>
        <p:txBody>
          <a:bodyPr/>
          <a:lstStyle>
            <a:lvl1pPr>
              <a:defRPr/>
            </a:lvl1pPr>
          </a:lstStyle>
          <a:p>
            <a:pPr>
              <a:defRPr/>
            </a:pPr>
            <a:fld id="{3E3F8A5D-B99C-49EF-AB86-1A7C2E5D3949}" type="datetimeFigureOut">
              <a:rPr lang="nl-BE"/>
              <a:pPr>
                <a:defRPr/>
              </a:pPr>
              <a:t>13/09/2016</a:t>
            </a:fld>
            <a:endParaRPr lang="nl-BE"/>
          </a:p>
        </p:txBody>
      </p:sp>
      <p:sp>
        <p:nvSpPr>
          <p:cNvPr id="8" name="Footer Placeholder 4"/>
          <p:cNvSpPr>
            <a:spLocks noGrp="1"/>
          </p:cNvSpPr>
          <p:nvPr>
            <p:ph type="ftr" sz="quarter" idx="11"/>
          </p:nvPr>
        </p:nvSpPr>
        <p:spPr/>
        <p:txBody>
          <a:bodyPr/>
          <a:lstStyle>
            <a:lvl1pPr>
              <a:defRPr/>
            </a:lvl1pPr>
          </a:lstStyle>
          <a:p>
            <a:pPr>
              <a:defRPr/>
            </a:pPr>
            <a:endParaRPr lang="nl-BE"/>
          </a:p>
        </p:txBody>
      </p:sp>
      <p:sp>
        <p:nvSpPr>
          <p:cNvPr id="9" name="Slide Number Placeholder 5"/>
          <p:cNvSpPr>
            <a:spLocks noGrp="1"/>
          </p:cNvSpPr>
          <p:nvPr>
            <p:ph type="sldNum" sz="quarter" idx="12"/>
          </p:nvPr>
        </p:nvSpPr>
        <p:spPr/>
        <p:txBody>
          <a:bodyPr/>
          <a:lstStyle>
            <a:lvl1pPr>
              <a:defRPr/>
            </a:lvl1pPr>
          </a:lstStyle>
          <a:p>
            <a:pPr>
              <a:defRPr/>
            </a:pPr>
            <a:fld id="{CD9DD3B5-156F-41D4-B5A9-638D495DDD42}" type="slidenum">
              <a:rPr lang="nl-BE"/>
              <a:pPr>
                <a:defRPr/>
              </a:pPr>
              <a:t>‹nr.›</a:t>
            </a:fld>
            <a:endParaRPr lang="nl-BE"/>
          </a:p>
        </p:txBody>
      </p:sp>
    </p:spTree>
    <p:extLst>
      <p:ext uri="{BB962C8B-B14F-4D97-AF65-F5344CB8AC3E}">
        <p14:creationId xmlns:p14="http://schemas.microsoft.com/office/powerpoint/2010/main" val="111728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3"/>
          <p:cNvSpPr>
            <a:spLocks noGrp="1"/>
          </p:cNvSpPr>
          <p:nvPr>
            <p:ph type="dt" sz="half" idx="10"/>
          </p:nvPr>
        </p:nvSpPr>
        <p:spPr/>
        <p:txBody>
          <a:bodyPr/>
          <a:lstStyle>
            <a:lvl1pPr>
              <a:defRPr/>
            </a:lvl1pPr>
          </a:lstStyle>
          <a:p>
            <a:pPr>
              <a:defRPr/>
            </a:pPr>
            <a:fld id="{101CFDCB-38A3-43AC-995B-67CFBEB8E263}" type="datetimeFigureOut">
              <a:rPr lang="nl-BE"/>
              <a:pPr>
                <a:defRPr/>
              </a:pPr>
              <a:t>13/09/2016</a:t>
            </a:fld>
            <a:endParaRPr lang="nl-BE"/>
          </a:p>
        </p:txBody>
      </p:sp>
      <p:sp>
        <p:nvSpPr>
          <p:cNvPr id="4" name="Footer Placeholder 4"/>
          <p:cNvSpPr>
            <a:spLocks noGrp="1"/>
          </p:cNvSpPr>
          <p:nvPr>
            <p:ph type="ftr" sz="quarter" idx="11"/>
          </p:nvPr>
        </p:nvSpPr>
        <p:spPr/>
        <p:txBody>
          <a:bodyPr/>
          <a:lstStyle>
            <a:lvl1pPr>
              <a:defRPr/>
            </a:lvl1pPr>
          </a:lstStyle>
          <a:p>
            <a:pPr>
              <a:defRPr/>
            </a:pPr>
            <a:endParaRPr lang="nl-BE"/>
          </a:p>
        </p:txBody>
      </p:sp>
      <p:sp>
        <p:nvSpPr>
          <p:cNvPr id="5" name="Slide Number Placeholder 5"/>
          <p:cNvSpPr>
            <a:spLocks noGrp="1"/>
          </p:cNvSpPr>
          <p:nvPr>
            <p:ph type="sldNum" sz="quarter" idx="12"/>
          </p:nvPr>
        </p:nvSpPr>
        <p:spPr/>
        <p:txBody>
          <a:bodyPr/>
          <a:lstStyle>
            <a:lvl1pPr>
              <a:defRPr/>
            </a:lvl1pPr>
          </a:lstStyle>
          <a:p>
            <a:pPr>
              <a:defRPr/>
            </a:pPr>
            <a:fld id="{A6CCB73E-7E8B-47D8-85C4-4852D565BF25}" type="slidenum">
              <a:rPr lang="nl-BE"/>
              <a:pPr>
                <a:defRPr/>
              </a:pPr>
              <a:t>‹nr.›</a:t>
            </a:fld>
            <a:endParaRPr lang="nl-BE"/>
          </a:p>
        </p:txBody>
      </p:sp>
    </p:spTree>
    <p:extLst>
      <p:ext uri="{BB962C8B-B14F-4D97-AF65-F5344CB8AC3E}">
        <p14:creationId xmlns:p14="http://schemas.microsoft.com/office/powerpoint/2010/main" val="119721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52374D-FCC2-4000-89D6-32C9C093AE67}" type="datetimeFigureOut">
              <a:rPr lang="nl-BE"/>
              <a:pPr>
                <a:defRPr/>
              </a:pPr>
              <a:t>13/09/2016</a:t>
            </a:fld>
            <a:endParaRPr lang="nl-BE"/>
          </a:p>
        </p:txBody>
      </p:sp>
      <p:sp>
        <p:nvSpPr>
          <p:cNvPr id="3" name="Footer Placeholder 4"/>
          <p:cNvSpPr>
            <a:spLocks noGrp="1"/>
          </p:cNvSpPr>
          <p:nvPr>
            <p:ph type="ftr" sz="quarter" idx="11"/>
          </p:nvPr>
        </p:nvSpPr>
        <p:spPr/>
        <p:txBody>
          <a:bodyPr/>
          <a:lstStyle>
            <a:lvl1pPr>
              <a:defRPr/>
            </a:lvl1pPr>
          </a:lstStyle>
          <a:p>
            <a:pPr>
              <a:defRPr/>
            </a:pPr>
            <a:endParaRPr lang="nl-BE"/>
          </a:p>
        </p:txBody>
      </p:sp>
      <p:sp>
        <p:nvSpPr>
          <p:cNvPr id="4" name="Slide Number Placeholder 5"/>
          <p:cNvSpPr>
            <a:spLocks noGrp="1"/>
          </p:cNvSpPr>
          <p:nvPr>
            <p:ph type="sldNum" sz="quarter" idx="12"/>
          </p:nvPr>
        </p:nvSpPr>
        <p:spPr/>
        <p:txBody>
          <a:bodyPr/>
          <a:lstStyle>
            <a:lvl1pPr>
              <a:defRPr/>
            </a:lvl1pPr>
          </a:lstStyle>
          <a:p>
            <a:pPr>
              <a:defRPr/>
            </a:pPr>
            <a:fld id="{B66B3D98-30FA-4490-A38F-7F5BED9040A4}" type="slidenum">
              <a:rPr lang="nl-BE"/>
              <a:pPr>
                <a:defRPr/>
              </a:pPr>
              <a:t>‹nr.›</a:t>
            </a:fld>
            <a:endParaRPr lang="nl-BE"/>
          </a:p>
        </p:txBody>
      </p:sp>
    </p:spTree>
    <p:extLst>
      <p:ext uri="{BB962C8B-B14F-4D97-AF65-F5344CB8AC3E}">
        <p14:creationId xmlns:p14="http://schemas.microsoft.com/office/powerpoint/2010/main" val="53837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636930-1288-45D6-96B5-4533798CEBCA}" type="datetimeFigureOut">
              <a:rPr lang="nl-BE"/>
              <a:pPr>
                <a:defRPr/>
              </a:pPr>
              <a:t>13/09/2016</a:t>
            </a:fld>
            <a:endParaRPr lang="nl-BE"/>
          </a:p>
        </p:txBody>
      </p:sp>
      <p:sp>
        <p:nvSpPr>
          <p:cNvPr id="6" name="Footer Placeholder 4"/>
          <p:cNvSpPr>
            <a:spLocks noGrp="1"/>
          </p:cNvSpPr>
          <p:nvPr>
            <p:ph type="ftr" sz="quarter" idx="11"/>
          </p:nvPr>
        </p:nvSpPr>
        <p:spPr/>
        <p:txBody>
          <a:bodyPr/>
          <a:lstStyle>
            <a:lvl1pPr>
              <a:defRPr/>
            </a:lvl1pPr>
          </a:lstStyle>
          <a:p>
            <a:pPr>
              <a:defRPr/>
            </a:pPr>
            <a:endParaRPr lang="nl-BE"/>
          </a:p>
        </p:txBody>
      </p:sp>
      <p:sp>
        <p:nvSpPr>
          <p:cNvPr id="7" name="Slide Number Placeholder 5"/>
          <p:cNvSpPr>
            <a:spLocks noGrp="1"/>
          </p:cNvSpPr>
          <p:nvPr>
            <p:ph type="sldNum" sz="quarter" idx="12"/>
          </p:nvPr>
        </p:nvSpPr>
        <p:spPr/>
        <p:txBody>
          <a:bodyPr/>
          <a:lstStyle>
            <a:lvl1pPr>
              <a:defRPr/>
            </a:lvl1pPr>
          </a:lstStyle>
          <a:p>
            <a:pPr>
              <a:defRPr/>
            </a:pPr>
            <a:fld id="{8CF088CF-9BFD-4C5C-BC24-0B0D6F6C5DF7}" type="slidenum">
              <a:rPr lang="nl-BE"/>
              <a:pPr>
                <a:defRPr/>
              </a:pPr>
              <a:t>‹nr.›</a:t>
            </a:fld>
            <a:endParaRPr lang="nl-BE"/>
          </a:p>
        </p:txBody>
      </p:sp>
    </p:spTree>
    <p:extLst>
      <p:ext uri="{BB962C8B-B14F-4D97-AF65-F5344CB8AC3E}">
        <p14:creationId xmlns:p14="http://schemas.microsoft.com/office/powerpoint/2010/main" val="111986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B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4F2B78-FBD1-475A-9F00-1C2DF250FEBD}" type="datetimeFigureOut">
              <a:rPr lang="nl-BE"/>
              <a:pPr>
                <a:defRPr/>
              </a:pPr>
              <a:t>13/09/2016</a:t>
            </a:fld>
            <a:endParaRPr lang="nl-BE"/>
          </a:p>
        </p:txBody>
      </p:sp>
      <p:sp>
        <p:nvSpPr>
          <p:cNvPr id="6" name="Footer Placeholder 4"/>
          <p:cNvSpPr>
            <a:spLocks noGrp="1"/>
          </p:cNvSpPr>
          <p:nvPr>
            <p:ph type="ftr" sz="quarter" idx="11"/>
          </p:nvPr>
        </p:nvSpPr>
        <p:spPr/>
        <p:txBody>
          <a:bodyPr/>
          <a:lstStyle>
            <a:lvl1pPr>
              <a:defRPr/>
            </a:lvl1pPr>
          </a:lstStyle>
          <a:p>
            <a:pPr>
              <a:defRPr/>
            </a:pPr>
            <a:endParaRPr lang="nl-BE"/>
          </a:p>
        </p:txBody>
      </p:sp>
      <p:sp>
        <p:nvSpPr>
          <p:cNvPr id="7" name="Slide Number Placeholder 5"/>
          <p:cNvSpPr>
            <a:spLocks noGrp="1"/>
          </p:cNvSpPr>
          <p:nvPr>
            <p:ph type="sldNum" sz="quarter" idx="12"/>
          </p:nvPr>
        </p:nvSpPr>
        <p:spPr/>
        <p:txBody>
          <a:bodyPr/>
          <a:lstStyle>
            <a:lvl1pPr>
              <a:defRPr/>
            </a:lvl1pPr>
          </a:lstStyle>
          <a:p>
            <a:pPr>
              <a:defRPr/>
            </a:pPr>
            <a:fld id="{E0CB9384-5F74-4465-82FF-58B65CFB9735}" type="slidenum">
              <a:rPr lang="nl-BE"/>
              <a:pPr>
                <a:defRPr/>
              </a:pPr>
              <a:t>‹nr.›</a:t>
            </a:fld>
            <a:endParaRPr lang="nl-BE"/>
          </a:p>
        </p:txBody>
      </p:sp>
    </p:spTree>
    <p:extLst>
      <p:ext uri="{BB962C8B-B14F-4D97-AF65-F5344CB8AC3E}">
        <p14:creationId xmlns:p14="http://schemas.microsoft.com/office/powerpoint/2010/main" val="295941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BE"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B4E0021-8331-4768-9C64-9BBFD726A344}" type="datetimeFigureOut">
              <a:rPr lang="nl-BE"/>
              <a:pPr>
                <a:defRPr/>
              </a:pPr>
              <a:t>13/09/2016</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1D8F47C-E5DD-48ED-B4B1-6F2066834F44}" type="slidenum">
              <a:rPr lang="nl-BE"/>
              <a:pPr>
                <a:defRPr/>
              </a:pPr>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a:gsLst>
              <a:gs pos="0">
                <a:schemeClr val="tx1"/>
              </a:gs>
              <a:gs pos="50000">
                <a:schemeClr val="tx1">
                  <a:lumMod val="85000"/>
                  <a:lumOff val="15000"/>
                </a:schemeClr>
              </a:gs>
              <a:gs pos="100000">
                <a:srgbClr val="30303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54C90FB-2BA8-47B8-A304-8FBBBE5A3229}" type="datetimeFigureOut">
              <a:rPr lang="en-GB" smtClean="0">
                <a:solidFill>
                  <a:prstClr val="black">
                    <a:tint val="75000"/>
                  </a:prstClr>
                </a:solidFill>
                <a:latin typeface="Calibri"/>
              </a:rPr>
              <a:pPr fontAlgn="auto">
                <a:spcBef>
                  <a:spcPts val="0"/>
                </a:spcBef>
                <a:spcAft>
                  <a:spcPts val="0"/>
                </a:spcAft>
              </a:pPr>
              <a:t>13/09/2016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871E434-D361-4F17-9E3C-348473AA46CF}" type="slidenum">
              <a:rPr lang="en-GB" smtClean="0">
                <a:solidFill>
                  <a:prstClr val="black">
                    <a:tint val="75000"/>
                  </a:prstClr>
                </a:solidFill>
                <a:latin typeface="Calibri"/>
              </a:rPr>
              <a:pPr fontAlgn="auto">
                <a:spcBef>
                  <a:spcPts val="0"/>
                </a:spcBef>
                <a:spcAft>
                  <a:spcPts val="0"/>
                </a:spcAft>
              </a:pPr>
              <a:t>‹nr.›</a:t>
            </a:fld>
            <a:endParaRPr lang="en-GB">
              <a:solidFill>
                <a:prstClr val="black">
                  <a:tint val="75000"/>
                </a:prstClr>
              </a:solidFill>
              <a:latin typeface="Calibri"/>
            </a:endParaRPr>
          </a:p>
        </p:txBody>
      </p:sp>
    </p:spTree>
    <p:extLst>
      <p:ext uri="{BB962C8B-B14F-4D97-AF65-F5344CB8AC3E}">
        <p14:creationId xmlns:p14="http://schemas.microsoft.com/office/powerpoint/2010/main" val="2330331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jpeg"/><Relationship Id="rId7" Type="http://schemas.openxmlformats.org/officeDocument/2006/relationships/diagramLayout" Target="../diagrams/layout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hyperlink" Target="https://goo.gl/forms/buMhg39NQXwHCe7H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stretch>
            <a:fillRect/>
          </a:stretch>
        </p:blipFill>
        <p:spPr>
          <a:xfrm>
            <a:off x="3491880" y="911218"/>
            <a:ext cx="4882597" cy="5273204"/>
          </a:xfrm>
          <a:prstGeom prst="rect">
            <a:avLst/>
          </a:prstGeom>
        </p:spPr>
      </p:pic>
      <p:sp>
        <p:nvSpPr>
          <p:cNvPr id="2" name="Content Placeholder 1"/>
          <p:cNvSpPr>
            <a:spLocks noGrp="1"/>
          </p:cNvSpPr>
          <p:nvPr>
            <p:ph idx="1"/>
          </p:nvPr>
        </p:nvSpPr>
        <p:spPr>
          <a:xfrm>
            <a:off x="611560" y="1778721"/>
            <a:ext cx="4690864" cy="3489251"/>
          </a:xfrm>
        </p:spPr>
        <p:txBody>
          <a:bodyPr/>
          <a:lstStyle/>
          <a:p>
            <a:pPr marL="0" indent="0">
              <a:buNone/>
            </a:pPr>
            <a:r>
              <a:rPr lang="nl-BE" dirty="0" smtClean="0">
                <a:solidFill>
                  <a:schemeClr val="bg1"/>
                </a:solidFill>
              </a:rPr>
              <a:t>Dank je om deze PowerPoint te bekijken.</a:t>
            </a:r>
          </a:p>
          <a:p>
            <a:pPr marL="0" indent="0">
              <a:buNone/>
            </a:pPr>
            <a:endParaRPr lang="nl-BE" dirty="0" smtClean="0">
              <a:solidFill>
                <a:schemeClr val="bg1"/>
              </a:solidFill>
            </a:endParaRPr>
          </a:p>
          <a:p>
            <a:pPr marL="0" indent="0">
              <a:buNone/>
            </a:pPr>
            <a:endParaRPr lang="en-US" dirty="0"/>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62509" y="4653135"/>
            <a:ext cx="1381898" cy="1440531"/>
          </a:xfrm>
          <a:prstGeom prst="rect">
            <a:avLst/>
          </a:prstGeom>
        </p:spPr>
      </p:pic>
    </p:spTree>
    <p:extLst>
      <p:ext uri="{BB962C8B-B14F-4D97-AF65-F5344CB8AC3E}">
        <p14:creationId xmlns:p14="http://schemas.microsoft.com/office/powerpoint/2010/main" val="256711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8000">
        <p15:prstTrans prst="fracture"/>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4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40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4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Afbeelding 12"/>
          <p:cNvPicPr/>
          <p:nvPr/>
        </p:nvPicPr>
        <p:blipFill>
          <a:blip r:embed="rId2">
            <a:extLst>
              <a:ext uri="{28A0092B-C50C-407E-A947-70E740481C1C}">
                <a14:useLocalDpi xmlns:a14="http://schemas.microsoft.com/office/drawing/2010/main" val="0"/>
              </a:ext>
            </a:extLst>
          </a:blip>
          <a:stretch>
            <a:fillRect/>
          </a:stretch>
        </p:blipFill>
        <p:spPr>
          <a:xfrm>
            <a:off x="-838200" y="-898842"/>
            <a:ext cx="10820400" cy="8655685"/>
          </a:xfrm>
          <a:prstGeom prst="rect">
            <a:avLst/>
          </a:prstGeom>
        </p:spPr>
      </p:pic>
      <p:sp>
        <p:nvSpPr>
          <p:cNvPr id="14" name="Text Box 170"/>
          <p:cNvSpPr txBox="1">
            <a:spLocks noChangeArrowheads="1"/>
          </p:cNvSpPr>
          <p:nvPr/>
        </p:nvSpPr>
        <p:spPr bwMode="auto">
          <a:xfrm>
            <a:off x="251520" y="1196752"/>
            <a:ext cx="6768752" cy="543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Bef>
                <a:spcPts val="1000"/>
              </a:spcBef>
              <a:spcAft>
                <a:spcPts val="1000"/>
              </a:spcAft>
            </a:pPr>
            <a:r>
              <a:rPr lang="nl-NL" sz="2400" b="1" cap="all" dirty="0" smtClean="0">
                <a:solidFill>
                  <a:srgbClr val="FFFFFF"/>
                </a:solidFill>
                <a:effectLst/>
                <a:latin typeface="+mn-lt"/>
              </a:rPr>
              <a:t>Wil je in het LIGA team,</a:t>
            </a:r>
          </a:p>
          <a:p>
            <a:pPr>
              <a:spcBef>
                <a:spcPts val="1000"/>
              </a:spcBef>
              <a:spcAft>
                <a:spcPts val="1000"/>
              </a:spcAft>
            </a:pPr>
            <a:r>
              <a:rPr lang="nl-NL" sz="2400" b="1" cap="all" dirty="0" smtClean="0">
                <a:solidFill>
                  <a:srgbClr val="FFFFFF"/>
                </a:solidFill>
                <a:effectLst/>
                <a:latin typeface="+mn-lt"/>
              </a:rPr>
              <a:t>bekijk dan volgende slides ? </a:t>
            </a:r>
            <a:r>
              <a:rPr lang="nl-NL" sz="2400" dirty="0">
                <a:effectLst/>
                <a:latin typeface="+mn-lt"/>
                <a:ea typeface="Times New Roman" panose="02020603050405020304" pitchFamily="18" charset="0"/>
              </a:rPr>
              <a:t> </a:t>
            </a:r>
            <a:endParaRPr lang="nl-BE" sz="2400" dirty="0">
              <a:effectLst/>
              <a:latin typeface="+mn-lt"/>
              <a:ea typeface="Times New Roman" panose="02020603050405020304" pitchFamily="18" charset="0"/>
            </a:endParaRPr>
          </a:p>
          <a:p>
            <a:pPr>
              <a:spcAft>
                <a:spcPts val="0"/>
              </a:spcAft>
            </a:pPr>
            <a:r>
              <a:rPr lang="nl-NL" sz="1200" dirty="0">
                <a:effectLst/>
                <a:latin typeface="+mn-lt"/>
                <a:ea typeface="Times New Roman" panose="02020603050405020304" pitchFamily="18" charset="0"/>
              </a:rPr>
              <a:t> </a:t>
            </a:r>
            <a:endParaRPr lang="nl-NL" sz="1200" dirty="0" smtClean="0">
              <a:effectLst/>
              <a:latin typeface="+mn-lt"/>
              <a:ea typeface="Times New Roman" panose="02020603050405020304" pitchFamily="18" charset="0"/>
            </a:endParaRPr>
          </a:p>
          <a:p>
            <a:pPr>
              <a:spcAft>
                <a:spcPts val="0"/>
              </a:spcAft>
            </a:pPr>
            <a:endParaRPr lang="nl-NL" sz="1200" dirty="0">
              <a:latin typeface="+mn-lt"/>
              <a:ea typeface="Times New Roman" panose="02020603050405020304" pitchFamily="18" charset="0"/>
            </a:endParaRPr>
          </a:p>
          <a:p>
            <a:pPr>
              <a:spcAft>
                <a:spcPts val="0"/>
              </a:spcAft>
            </a:pPr>
            <a:endParaRPr lang="nl-BE" sz="1200" dirty="0">
              <a:effectLst/>
              <a:latin typeface="+mn-lt"/>
              <a:ea typeface="Times New Roman" panose="02020603050405020304" pitchFamily="18" charset="0"/>
            </a:endParaRPr>
          </a:p>
          <a:p>
            <a:pPr>
              <a:spcAft>
                <a:spcPts val="0"/>
              </a:spcAft>
            </a:pPr>
            <a:r>
              <a:rPr lang="nl-NL" sz="2800" dirty="0">
                <a:solidFill>
                  <a:srgbClr val="FF9933"/>
                </a:solidFill>
                <a:effectLst/>
                <a:latin typeface="+mn-lt"/>
                <a:ea typeface="Times New Roman" panose="02020603050405020304" pitchFamily="18" charset="0"/>
              </a:rPr>
              <a:t>1</a:t>
            </a:r>
            <a:r>
              <a:rPr lang="nl-NL" sz="2800" baseline="30000" dirty="0">
                <a:solidFill>
                  <a:srgbClr val="FF9933"/>
                </a:solidFill>
                <a:effectLst/>
                <a:latin typeface="+mn-lt"/>
                <a:ea typeface="Times New Roman" panose="02020603050405020304" pitchFamily="18" charset="0"/>
              </a:rPr>
              <a:t>ste</a:t>
            </a:r>
            <a:r>
              <a:rPr lang="nl-NL" sz="2800" dirty="0">
                <a:solidFill>
                  <a:srgbClr val="FF9933"/>
                </a:solidFill>
                <a:effectLst/>
                <a:latin typeface="+mn-lt"/>
                <a:ea typeface="Times New Roman" panose="02020603050405020304" pitchFamily="18" charset="0"/>
              </a:rPr>
              <a:t> Vlaams </a:t>
            </a:r>
            <a:endParaRPr lang="nl-NL" sz="2800" dirty="0" smtClean="0">
              <a:solidFill>
                <a:srgbClr val="FF9933"/>
              </a:solidFill>
              <a:effectLst/>
              <a:latin typeface="+mn-lt"/>
              <a:ea typeface="Times New Roman" panose="02020603050405020304" pitchFamily="18" charset="0"/>
            </a:endParaRPr>
          </a:p>
          <a:p>
            <a:pPr>
              <a:spcAft>
                <a:spcPts val="0"/>
              </a:spcAft>
            </a:pPr>
            <a:r>
              <a:rPr lang="nl-NL" sz="2800" dirty="0" smtClean="0">
                <a:solidFill>
                  <a:srgbClr val="FF9933"/>
                </a:solidFill>
                <a:effectLst/>
                <a:latin typeface="+mn-lt"/>
                <a:ea typeface="Times New Roman" panose="02020603050405020304" pitchFamily="18" charset="0"/>
              </a:rPr>
              <a:t>Jeugd </a:t>
            </a:r>
            <a:r>
              <a:rPr lang="nl-NL" sz="2800" dirty="0">
                <a:solidFill>
                  <a:srgbClr val="FF9933"/>
                </a:solidFill>
                <a:effectLst/>
                <a:latin typeface="+mn-lt"/>
                <a:ea typeface="Times New Roman" panose="02020603050405020304" pitchFamily="18" charset="0"/>
              </a:rPr>
              <a:t>interprovinciale competitie </a:t>
            </a:r>
            <a:endParaRPr lang="nl-NL" sz="2800" dirty="0" smtClean="0">
              <a:solidFill>
                <a:srgbClr val="FF9933"/>
              </a:solidFill>
              <a:effectLst/>
              <a:latin typeface="+mn-lt"/>
              <a:ea typeface="Times New Roman" panose="02020603050405020304" pitchFamily="18" charset="0"/>
            </a:endParaRPr>
          </a:p>
          <a:p>
            <a:pPr>
              <a:spcAft>
                <a:spcPts val="0"/>
              </a:spcAft>
            </a:pPr>
            <a:r>
              <a:rPr lang="nl-NL" sz="2800" dirty="0" smtClean="0">
                <a:solidFill>
                  <a:srgbClr val="FF9933"/>
                </a:solidFill>
                <a:effectLst/>
                <a:latin typeface="+mn-lt"/>
                <a:ea typeface="Times New Roman" panose="02020603050405020304" pitchFamily="18" charset="0"/>
              </a:rPr>
              <a:t>2016-2017</a:t>
            </a:r>
            <a:endParaRPr lang="nl-BE" sz="2800" dirty="0">
              <a:effectLst/>
              <a:latin typeface="+mn-lt"/>
              <a:ea typeface="Times New Roman" panose="02020603050405020304" pitchFamily="18" charset="0"/>
            </a:endParaRPr>
          </a:p>
          <a:p>
            <a:pPr>
              <a:spcAft>
                <a:spcPts val="0"/>
              </a:spcAft>
            </a:pPr>
            <a:r>
              <a:rPr lang="nl-NL" sz="1200" dirty="0">
                <a:effectLst/>
                <a:latin typeface="Arial" panose="020B0604020202020204" pitchFamily="34" charset="0"/>
                <a:ea typeface="Times New Roman" panose="02020603050405020304" pitchFamily="18" charset="0"/>
              </a:rPr>
              <a:t> </a:t>
            </a:r>
            <a:endParaRPr lang="nl-BE" sz="1200" dirty="0">
              <a:effectLst/>
              <a:latin typeface="Arial" panose="020B0604020202020204" pitchFamily="34" charset="0"/>
              <a:ea typeface="Times New Roman" panose="02020603050405020304" pitchFamily="18" charset="0"/>
            </a:endParaRPr>
          </a:p>
          <a:p>
            <a:pPr>
              <a:spcAft>
                <a:spcPts val="0"/>
              </a:spcAft>
            </a:pPr>
            <a:r>
              <a:rPr lang="nl-NL" sz="1200" dirty="0">
                <a:effectLst/>
                <a:latin typeface="Arial" panose="020B0604020202020204" pitchFamily="34" charset="0"/>
                <a:ea typeface="Times New Roman" panose="02020603050405020304" pitchFamily="18" charset="0"/>
              </a:rPr>
              <a:t> </a:t>
            </a:r>
            <a:endParaRPr lang="nl-BE" sz="1200" dirty="0">
              <a:effectLst/>
              <a:latin typeface="Arial" panose="020B0604020202020204" pitchFamily="34" charset="0"/>
              <a:ea typeface="Times New Roman" panose="02020603050405020304" pitchFamily="18" charset="0"/>
            </a:endParaRPr>
          </a:p>
          <a:p>
            <a:pPr>
              <a:spcAft>
                <a:spcPts val="0"/>
              </a:spcAft>
            </a:pPr>
            <a:r>
              <a:rPr lang="nl-NL" sz="1200" dirty="0">
                <a:effectLst/>
                <a:latin typeface="Arial" panose="020B0604020202020204" pitchFamily="34" charset="0"/>
                <a:ea typeface="Times New Roman" panose="02020603050405020304" pitchFamily="18" charset="0"/>
              </a:rPr>
              <a:t> </a:t>
            </a:r>
            <a:endParaRPr lang="nl-BE" sz="1200" dirty="0">
              <a:effectLst/>
              <a:latin typeface="Arial" panose="020B0604020202020204" pitchFamily="34" charset="0"/>
              <a:ea typeface="Times New Roman" panose="02020603050405020304" pitchFamily="18" charset="0"/>
            </a:endParaRPr>
          </a:p>
          <a:p>
            <a:pPr>
              <a:spcAft>
                <a:spcPts val="0"/>
              </a:spcAft>
            </a:pPr>
            <a:r>
              <a:rPr lang="nl-NL" sz="1200" dirty="0">
                <a:effectLst/>
                <a:latin typeface="Arial" panose="020B0604020202020204" pitchFamily="34" charset="0"/>
                <a:ea typeface="Times New Roman" panose="02020603050405020304" pitchFamily="18" charset="0"/>
              </a:rPr>
              <a:t> </a:t>
            </a:r>
            <a:endParaRPr lang="nl-BE" sz="1200" dirty="0">
              <a:effectLst/>
              <a:latin typeface="Arial" panose="020B0604020202020204" pitchFamily="34" charset="0"/>
              <a:ea typeface="Times New Roman" panose="02020603050405020304" pitchFamily="18" charset="0"/>
            </a:endParaRPr>
          </a:p>
          <a:p>
            <a:pPr>
              <a:spcAft>
                <a:spcPts val="0"/>
              </a:spcAft>
            </a:pPr>
            <a:r>
              <a:rPr lang="nl-NL" sz="1200" dirty="0">
                <a:effectLst/>
                <a:latin typeface="Arial" panose="020B0604020202020204" pitchFamily="34" charset="0"/>
                <a:ea typeface="Times New Roman" panose="02020603050405020304" pitchFamily="18" charset="0"/>
              </a:rPr>
              <a:t> </a:t>
            </a:r>
            <a:endParaRPr lang="nl-BE" sz="12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032583723"/>
      </p:ext>
    </p:extLst>
  </p:cSld>
  <p:clrMapOvr>
    <a:masterClrMapping/>
  </p:clrMapOvr>
  <mc:AlternateContent xmlns:mc="http://schemas.openxmlformats.org/markup-compatibility/2006" xmlns:p14="http://schemas.microsoft.com/office/powerpoint/2010/main">
    <mc:Choice Requires="p14">
      <p:transition spd="slow" p14:dur="15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23528" y="386414"/>
            <a:ext cx="1027113" cy="106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a:xfrm>
            <a:off x="4668838" y="333375"/>
            <a:ext cx="4041775" cy="358775"/>
          </a:xfrm>
          <a:prstGeom prst="rect">
            <a:avLst/>
          </a:prstGeom>
        </p:spPr>
        <p:txBody>
          <a:bodyPr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nl-BE" sz="1800" dirty="0" smtClean="0"/>
              <a:t>SCHAAKLIGA ANTWERPEN VZW.</a:t>
            </a:r>
          </a:p>
        </p:txBody>
      </p:sp>
      <p:sp>
        <p:nvSpPr>
          <p:cNvPr id="6" name="TextBox 5"/>
          <p:cNvSpPr txBox="1"/>
          <p:nvPr/>
        </p:nvSpPr>
        <p:spPr>
          <a:xfrm>
            <a:off x="5076825" y="674688"/>
            <a:ext cx="3633788" cy="785812"/>
          </a:xfrm>
          <a:prstGeom prst="rect">
            <a:avLst/>
          </a:prstGeom>
          <a:noFill/>
        </p:spPr>
        <p:txBody>
          <a:bodyPr>
            <a:spAutoFit/>
          </a:bodyPr>
          <a:lstStyle/>
          <a:p>
            <a:pPr algn="just" fontAlgn="auto">
              <a:spcBef>
                <a:spcPts val="0"/>
              </a:spcBef>
              <a:spcAft>
                <a:spcPts val="0"/>
              </a:spcAft>
              <a:defRPr/>
            </a:pPr>
            <a:r>
              <a:rPr lang="nl-BE" sz="900" dirty="0">
                <a:solidFill>
                  <a:schemeClr val="bg1">
                    <a:lumMod val="50000"/>
                  </a:schemeClr>
                </a:solidFill>
                <a:latin typeface="+mn-lt"/>
                <a:cs typeface="+mn-cs"/>
              </a:rPr>
              <a:t>heeft als </a:t>
            </a:r>
            <a:r>
              <a:rPr lang="nl-BE" sz="900" dirty="0" smtClean="0">
                <a:solidFill>
                  <a:schemeClr val="bg1">
                    <a:lumMod val="50000"/>
                  </a:schemeClr>
                </a:solidFill>
                <a:latin typeface="+mn-lt"/>
                <a:cs typeface="+mn-cs"/>
              </a:rPr>
              <a:t>hoofddoel </a:t>
            </a:r>
            <a:r>
              <a:rPr lang="nl-BE" sz="900" dirty="0">
                <a:solidFill>
                  <a:schemeClr val="bg1">
                    <a:lumMod val="50000"/>
                  </a:schemeClr>
                </a:solidFill>
                <a:latin typeface="+mn-lt"/>
                <a:cs typeface="+mn-cs"/>
              </a:rPr>
              <a:t>het schaken in al zijn aspecten te bevorderen. Zonder dat deze opsomming beperkend is worden alle nodige of nuttige initiatieven ondersteund zoals het organiseren van wedstrijden en kampioenschappen, het voeren van </a:t>
            </a:r>
            <a:r>
              <a:rPr lang="nl-BE" sz="900" dirty="0" smtClean="0">
                <a:solidFill>
                  <a:schemeClr val="bg1">
                    <a:lumMod val="50000"/>
                  </a:schemeClr>
                </a:solidFill>
                <a:latin typeface="+mn-lt"/>
                <a:cs typeface="+mn-cs"/>
              </a:rPr>
              <a:t>publiciteit, </a:t>
            </a:r>
            <a:r>
              <a:rPr lang="nl-BE" sz="900" dirty="0">
                <a:solidFill>
                  <a:schemeClr val="bg1">
                    <a:lumMod val="50000"/>
                  </a:schemeClr>
                </a:solidFill>
                <a:latin typeface="+mn-lt"/>
                <a:cs typeface="+mn-cs"/>
              </a:rPr>
              <a:t>het helpen oprichten van nieuwe schaakclubs, jeugdschaak en kringen in hun werking.</a:t>
            </a:r>
          </a:p>
        </p:txBody>
      </p:sp>
      <p:pic>
        <p:nvPicPr>
          <p:cNvPr id="20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2525" y="6350"/>
            <a:ext cx="371475"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p:nvCxnSpPr>
        <p:spPr>
          <a:xfrm>
            <a:off x="179388" y="1557338"/>
            <a:ext cx="87788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9588" y="6092825"/>
            <a:ext cx="5810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ontent Placeholder 3"/>
          <p:cNvSpPr txBox="1">
            <a:spLocks/>
          </p:cNvSpPr>
          <p:nvPr/>
        </p:nvSpPr>
        <p:spPr>
          <a:xfrm>
            <a:off x="457200" y="2516013"/>
            <a:ext cx="6419056" cy="4297363"/>
          </a:xfrm>
          <a:prstGeom prst="rect">
            <a:avLst/>
          </a:prstGeom>
        </p:spPr>
        <p:txBody>
          <a:bodyPr vert="horz" lIns="91440" tIns="45720" rIns="91440" bIns="45720" rtlCol="0">
            <a:normAutofit/>
          </a:bodyPr>
          <a:lstStyle>
            <a:lvl1pPr marL="342900" indent="-342900" algn="l" defTabSz="914400" rtl="0" eaLnBrk="1" latinLnBrk="0" hangingPunct="1">
              <a:lnSpc>
                <a:spcPct val="150000"/>
              </a:lnSpc>
              <a:spcBef>
                <a:spcPts val="0"/>
              </a:spcBef>
              <a:buSzPct val="130000"/>
              <a:buFont typeface="Arial" pitchFamily="34" charset="0"/>
              <a:buChar char="•"/>
              <a:defRPr lang="nl-NL" sz="2000" kern="1200">
                <a:solidFill>
                  <a:schemeClr val="tx1"/>
                </a:solidFill>
                <a:latin typeface="Georgia" pitchFamily="18" charset="0"/>
                <a:ea typeface="+mn-ea"/>
                <a:cs typeface="+mn-cs"/>
              </a:defRPr>
            </a:lvl1pPr>
            <a:lvl2pPr marL="571500" indent="-228600" algn="l" defTabSz="914400" rtl="0" eaLnBrk="1" latinLnBrk="0" hangingPunct="1">
              <a:lnSpc>
                <a:spcPct val="150000"/>
              </a:lnSpc>
              <a:spcBef>
                <a:spcPts val="0"/>
              </a:spcBef>
              <a:buSzPct val="60000"/>
              <a:buFont typeface="Courier New" pitchFamily="49" charset="0"/>
              <a:buChar char="o"/>
              <a:defRPr lang="nl-NL" sz="1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9pPr>
          </a:lstStyle>
          <a:p>
            <a:pPr marL="0" indent="0">
              <a:buNone/>
            </a:pPr>
            <a:endParaRPr lang="nl-NL" sz="1400" dirty="0" smtClean="0"/>
          </a:p>
          <a:p>
            <a:pPr>
              <a:buFont typeface="Wingdings" panose="05000000000000000000" pitchFamily="2" charset="2"/>
              <a:buChar char="ü"/>
            </a:pPr>
            <a:r>
              <a:rPr lang="nl-NL" sz="1800" dirty="0" smtClean="0">
                <a:latin typeface="Arial" panose="020B0604020202020204" pitchFamily="34" charset="0"/>
                <a:cs typeface="Arial" panose="020B0604020202020204" pitchFamily="34" charset="0"/>
              </a:rPr>
              <a:t>Nieuw toernooi van de Vlaamse schaakfederatie</a:t>
            </a:r>
          </a:p>
          <a:p>
            <a:pPr>
              <a:buFont typeface="Wingdings" panose="05000000000000000000" pitchFamily="2" charset="2"/>
              <a:buChar char="ü"/>
            </a:pPr>
            <a:r>
              <a:rPr lang="nl-NL" sz="1800" dirty="0" smtClean="0">
                <a:latin typeface="Arial" panose="020B0604020202020204" pitchFamily="34" charset="0"/>
                <a:cs typeface="Arial" panose="020B0604020202020204" pitchFamily="34" charset="0"/>
              </a:rPr>
              <a:t>Provinciale teams tegen elkaar</a:t>
            </a:r>
          </a:p>
          <a:p>
            <a:pPr>
              <a:buFont typeface="Wingdings" panose="05000000000000000000" pitchFamily="2" charset="2"/>
              <a:buChar char="ü"/>
            </a:pPr>
            <a:r>
              <a:rPr lang="nl-NL" sz="1600" dirty="0" smtClean="0">
                <a:latin typeface="Arial" panose="020B0604020202020204" pitchFamily="34" charset="0"/>
                <a:cs typeface="Arial" panose="020B0604020202020204" pitchFamily="34" charset="0"/>
              </a:rPr>
              <a:t>2 reeksen:</a:t>
            </a:r>
          </a:p>
          <a:p>
            <a:pPr lvl="1">
              <a:buFont typeface="Wingdings" panose="05000000000000000000" pitchFamily="2" charset="2"/>
              <a:buChar char="ü"/>
            </a:pPr>
            <a:r>
              <a:rPr lang="nl-NL" sz="1600" dirty="0" smtClean="0">
                <a:latin typeface="Arial" panose="020B0604020202020204" pitchFamily="34" charset="0"/>
                <a:cs typeface="Arial" panose="020B0604020202020204" pitchFamily="34" charset="0"/>
              </a:rPr>
              <a:t>-25 jarige (U25) t/m geboortejaar 1992</a:t>
            </a:r>
          </a:p>
          <a:p>
            <a:pPr lvl="1">
              <a:buFont typeface="Wingdings" panose="05000000000000000000" pitchFamily="2" charset="2"/>
              <a:buChar char="ü"/>
            </a:pPr>
            <a:r>
              <a:rPr lang="nl-NL" sz="1600" dirty="0" smtClean="0">
                <a:latin typeface="Arial" panose="020B0604020202020204" pitchFamily="34" charset="0"/>
                <a:cs typeface="Arial" panose="020B0604020202020204" pitchFamily="34" charset="0"/>
              </a:rPr>
              <a:t>-16 jarige (U16) t/m geboortejaar 1992</a:t>
            </a:r>
          </a:p>
          <a:p>
            <a:pPr>
              <a:buFont typeface="Wingdings" panose="05000000000000000000" pitchFamily="2" charset="2"/>
              <a:buChar char="ü"/>
            </a:pPr>
            <a:r>
              <a:rPr lang="nl-NL" sz="1800" dirty="0" smtClean="0">
                <a:latin typeface="Arial" panose="020B0604020202020204" pitchFamily="34" charset="0"/>
                <a:cs typeface="Arial" panose="020B0604020202020204" pitchFamily="34" charset="0"/>
              </a:rPr>
              <a:t>Sterke spelersbezetting in alle Liga’s</a:t>
            </a:r>
          </a:p>
          <a:p>
            <a:pPr marL="0" indent="0">
              <a:buNone/>
            </a:pPr>
            <a:endParaRPr lang="nl-NL" sz="1200" dirty="0" smtClean="0"/>
          </a:p>
          <a:p>
            <a:pPr marL="0" indent="0">
              <a:buNone/>
            </a:pPr>
            <a:endParaRPr lang="nl-NL" sz="1400" dirty="0"/>
          </a:p>
        </p:txBody>
      </p:sp>
      <p:sp>
        <p:nvSpPr>
          <p:cNvPr id="13" name="Rechthoek 12"/>
          <p:cNvSpPr/>
          <p:nvPr/>
        </p:nvSpPr>
        <p:spPr>
          <a:xfrm>
            <a:off x="457200" y="1798628"/>
            <a:ext cx="4572000" cy="646331"/>
          </a:xfrm>
          <a:prstGeom prst="rect">
            <a:avLst/>
          </a:prstGeom>
        </p:spPr>
        <p:txBody>
          <a:bodyPr>
            <a:spAutoFit/>
          </a:bodyPr>
          <a:lstStyle/>
          <a:p>
            <a:pPr>
              <a:spcAft>
                <a:spcPts val="0"/>
              </a:spcAft>
            </a:pPr>
            <a:r>
              <a:rPr lang="nl-NL" dirty="0">
                <a:solidFill>
                  <a:srgbClr val="FF9933"/>
                </a:solidFill>
                <a:latin typeface="Arial" panose="020B0604020202020204" pitchFamily="34" charset="0"/>
                <a:ea typeface="Times New Roman" panose="02020603050405020304" pitchFamily="18" charset="0"/>
              </a:rPr>
              <a:t>1</a:t>
            </a:r>
            <a:r>
              <a:rPr lang="nl-NL" baseline="30000" dirty="0">
                <a:solidFill>
                  <a:srgbClr val="FF9933"/>
                </a:solidFill>
                <a:latin typeface="Arial" panose="020B0604020202020204" pitchFamily="34" charset="0"/>
                <a:ea typeface="Times New Roman" panose="02020603050405020304" pitchFamily="18" charset="0"/>
              </a:rPr>
              <a:t>ste</a:t>
            </a:r>
            <a:r>
              <a:rPr lang="nl-NL" dirty="0">
                <a:solidFill>
                  <a:srgbClr val="FF9933"/>
                </a:solidFill>
                <a:latin typeface="Arial" panose="020B0604020202020204" pitchFamily="34" charset="0"/>
                <a:ea typeface="Times New Roman" panose="02020603050405020304" pitchFamily="18" charset="0"/>
              </a:rPr>
              <a:t> Vlaams Jeugd interprovinciale </a:t>
            </a:r>
            <a:r>
              <a:rPr lang="nl-NL" dirty="0" smtClean="0">
                <a:solidFill>
                  <a:srgbClr val="FF9933"/>
                </a:solidFill>
                <a:latin typeface="Arial" panose="020B0604020202020204" pitchFamily="34" charset="0"/>
                <a:ea typeface="Times New Roman" panose="02020603050405020304" pitchFamily="18" charset="0"/>
              </a:rPr>
              <a:t>Competitie </a:t>
            </a:r>
            <a:r>
              <a:rPr lang="nl-NL" dirty="0">
                <a:solidFill>
                  <a:srgbClr val="FF9933"/>
                </a:solidFill>
                <a:latin typeface="Arial" panose="020B0604020202020204" pitchFamily="34" charset="0"/>
                <a:ea typeface="Times New Roman" panose="02020603050405020304" pitchFamily="18" charset="0"/>
              </a:rPr>
              <a:t>2016-2017</a:t>
            </a:r>
            <a:endParaRPr lang="nl-BE" sz="1050" dirty="0">
              <a:effectLst/>
              <a:latin typeface="Arial" panose="020B0604020202020204" pitchFamily="34" charset="0"/>
              <a:ea typeface="Times New Roman" panose="02020603050405020304" pitchFamily="18" charset="0"/>
            </a:endParaRPr>
          </a:p>
        </p:txBody>
      </p:sp>
      <p:pic>
        <p:nvPicPr>
          <p:cNvPr id="2" name="Afbeelding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6137" y="2129190"/>
            <a:ext cx="2493963" cy="3574938"/>
          </a:xfrm>
          <a:prstGeom prst="rect">
            <a:avLst/>
          </a:prstGeom>
        </p:spPr>
      </p:pic>
    </p:spTree>
    <p:extLst>
      <p:ext uri="{BB962C8B-B14F-4D97-AF65-F5344CB8AC3E}">
        <p14:creationId xmlns:p14="http://schemas.microsoft.com/office/powerpoint/2010/main" val="1615175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23528" y="386414"/>
            <a:ext cx="1027113" cy="106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a:xfrm>
            <a:off x="4668838" y="333375"/>
            <a:ext cx="4041775" cy="358775"/>
          </a:xfrm>
          <a:prstGeom prst="rect">
            <a:avLst/>
          </a:prstGeom>
        </p:spPr>
        <p:txBody>
          <a:bodyPr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nl-BE" sz="1800" dirty="0" smtClean="0"/>
              <a:t>SCHAAKLIGA ANTWERPEN VZW.</a:t>
            </a:r>
          </a:p>
        </p:txBody>
      </p:sp>
      <p:sp>
        <p:nvSpPr>
          <p:cNvPr id="6" name="TextBox 5"/>
          <p:cNvSpPr txBox="1"/>
          <p:nvPr/>
        </p:nvSpPr>
        <p:spPr>
          <a:xfrm>
            <a:off x="5076825" y="674688"/>
            <a:ext cx="3633788" cy="785812"/>
          </a:xfrm>
          <a:prstGeom prst="rect">
            <a:avLst/>
          </a:prstGeom>
          <a:noFill/>
        </p:spPr>
        <p:txBody>
          <a:bodyPr>
            <a:spAutoFit/>
          </a:bodyPr>
          <a:lstStyle/>
          <a:p>
            <a:pPr algn="just" fontAlgn="auto">
              <a:spcBef>
                <a:spcPts val="0"/>
              </a:spcBef>
              <a:spcAft>
                <a:spcPts val="0"/>
              </a:spcAft>
              <a:defRPr/>
            </a:pPr>
            <a:r>
              <a:rPr lang="nl-BE" sz="900" dirty="0">
                <a:solidFill>
                  <a:schemeClr val="bg1">
                    <a:lumMod val="50000"/>
                  </a:schemeClr>
                </a:solidFill>
                <a:latin typeface="+mn-lt"/>
                <a:cs typeface="+mn-cs"/>
              </a:rPr>
              <a:t>heeft als </a:t>
            </a:r>
            <a:r>
              <a:rPr lang="nl-BE" sz="900" dirty="0" smtClean="0">
                <a:solidFill>
                  <a:schemeClr val="bg1">
                    <a:lumMod val="50000"/>
                  </a:schemeClr>
                </a:solidFill>
                <a:latin typeface="+mn-lt"/>
                <a:cs typeface="+mn-cs"/>
              </a:rPr>
              <a:t>hoofddoel </a:t>
            </a:r>
            <a:r>
              <a:rPr lang="nl-BE" sz="900" dirty="0">
                <a:solidFill>
                  <a:schemeClr val="bg1">
                    <a:lumMod val="50000"/>
                  </a:schemeClr>
                </a:solidFill>
                <a:latin typeface="+mn-lt"/>
                <a:cs typeface="+mn-cs"/>
              </a:rPr>
              <a:t>het schaken in al zijn aspecten te bevorderen. Zonder dat deze opsomming beperkend is worden alle nodige of nuttige initiatieven ondersteund zoals het organiseren van wedstrijden en kampioenschappen, het voeren van </a:t>
            </a:r>
            <a:r>
              <a:rPr lang="nl-BE" sz="900" dirty="0" smtClean="0">
                <a:solidFill>
                  <a:schemeClr val="bg1">
                    <a:lumMod val="50000"/>
                  </a:schemeClr>
                </a:solidFill>
                <a:latin typeface="+mn-lt"/>
                <a:cs typeface="+mn-cs"/>
              </a:rPr>
              <a:t>publiciteit, </a:t>
            </a:r>
            <a:r>
              <a:rPr lang="nl-BE" sz="900" dirty="0">
                <a:solidFill>
                  <a:schemeClr val="bg1">
                    <a:lumMod val="50000"/>
                  </a:schemeClr>
                </a:solidFill>
                <a:latin typeface="+mn-lt"/>
                <a:cs typeface="+mn-cs"/>
              </a:rPr>
              <a:t>het helpen oprichten van nieuwe schaakclubs, jeugdschaak en kringen in hun werking.</a:t>
            </a:r>
          </a:p>
        </p:txBody>
      </p:sp>
      <p:pic>
        <p:nvPicPr>
          <p:cNvPr id="205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2525" y="6350"/>
            <a:ext cx="371475"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p:nvCxnSpPr>
        <p:spPr>
          <a:xfrm>
            <a:off x="179388" y="1557338"/>
            <a:ext cx="87788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9588" y="6092825"/>
            <a:ext cx="5810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txBox="1">
            <a:spLocks/>
          </p:cNvSpPr>
          <p:nvPr>
            <p:custDataLst>
              <p:tags r:id="rId1"/>
            </p:custDataLst>
          </p:nvPr>
        </p:nvSpPr>
        <p:spPr>
          <a:xfrm>
            <a:off x="457200" y="1601613"/>
            <a:ext cx="8229600" cy="914400"/>
          </a:xfrm>
          <a:prstGeom prst="rect">
            <a:avLst/>
          </a:prstGeom>
        </p:spPr>
        <p:txBody>
          <a:bodyPr vert="horz" lIns="91440" tIns="45720" rIns="91440" bIns="45720" rtlCol="0" anchor="t">
            <a:normAutofit/>
          </a:bodyPr>
          <a:lstStyle>
            <a:lvl1pPr algn="l" defTabSz="914400" rtl="0" eaLnBrk="1" latinLnBrk="0" hangingPunct="1">
              <a:spcBef>
                <a:spcPct val="0"/>
              </a:spcBef>
              <a:buNone/>
              <a:defRPr lang="nl-NL" sz="2800" kern="1200">
                <a:solidFill>
                  <a:schemeClr val="tx1"/>
                </a:solidFill>
                <a:latin typeface="Georgia" pitchFamily="18"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ysClr val="windowText" lastClr="000000"/>
              </a:solidFill>
              <a:effectLst/>
              <a:uLnTx/>
              <a:uFillTx/>
            </a:endParaRPr>
          </a:p>
        </p:txBody>
      </p:sp>
      <p:sp>
        <p:nvSpPr>
          <p:cNvPr id="12" name="Content Placeholder 3"/>
          <p:cNvSpPr txBox="1">
            <a:spLocks/>
          </p:cNvSpPr>
          <p:nvPr/>
        </p:nvSpPr>
        <p:spPr>
          <a:xfrm>
            <a:off x="457200" y="2516013"/>
            <a:ext cx="8229600" cy="4297363"/>
          </a:xfrm>
          <a:prstGeom prst="rect">
            <a:avLst/>
          </a:prstGeom>
        </p:spPr>
        <p:txBody>
          <a:bodyPr vert="horz" lIns="91440" tIns="45720" rIns="91440" bIns="45720" rtlCol="0">
            <a:normAutofit/>
          </a:bodyPr>
          <a:lstStyle>
            <a:lvl1pPr marL="342900" indent="-342900" algn="l" defTabSz="914400" rtl="0" eaLnBrk="1" latinLnBrk="0" hangingPunct="1">
              <a:lnSpc>
                <a:spcPct val="150000"/>
              </a:lnSpc>
              <a:spcBef>
                <a:spcPts val="0"/>
              </a:spcBef>
              <a:buSzPct val="130000"/>
              <a:buFont typeface="Arial" pitchFamily="34" charset="0"/>
              <a:buChar char="•"/>
              <a:defRPr lang="nl-NL" sz="2000" kern="1200">
                <a:solidFill>
                  <a:schemeClr val="tx1"/>
                </a:solidFill>
                <a:latin typeface="Georgia" pitchFamily="18" charset="0"/>
                <a:ea typeface="+mn-ea"/>
                <a:cs typeface="+mn-cs"/>
              </a:defRPr>
            </a:lvl1pPr>
            <a:lvl2pPr marL="571500" indent="-228600" algn="l" defTabSz="914400" rtl="0" eaLnBrk="1" latinLnBrk="0" hangingPunct="1">
              <a:lnSpc>
                <a:spcPct val="150000"/>
              </a:lnSpc>
              <a:spcBef>
                <a:spcPts val="0"/>
              </a:spcBef>
              <a:buSzPct val="60000"/>
              <a:buFont typeface="Courier New" pitchFamily="49" charset="0"/>
              <a:buChar char="o"/>
              <a:defRPr lang="nl-NL" sz="1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Pct val="130000"/>
              <a:buFont typeface="Arial" pitchFamily="34" charset="0"/>
              <a:buNone/>
              <a:tabLst/>
              <a:defRPr/>
            </a:pPr>
            <a:endParaRPr kumimoji="0" lang="nl-NL" sz="2000" b="0" i="0" u="none" strike="noStrike" kern="1200" cap="none" spc="0" normalizeH="0" baseline="0" noProof="0" dirty="0">
              <a:ln>
                <a:noFill/>
              </a:ln>
              <a:solidFill>
                <a:sysClr val="windowText" lastClr="000000"/>
              </a:solidFill>
              <a:effectLst/>
              <a:uLnTx/>
              <a:uFillTx/>
              <a:latin typeface="Georgia" pitchFamily="18" charset="0"/>
            </a:endParaRPr>
          </a:p>
        </p:txBody>
      </p:sp>
      <p:sp>
        <p:nvSpPr>
          <p:cNvPr id="2" name="Rechthoek 1"/>
          <p:cNvSpPr/>
          <p:nvPr/>
        </p:nvSpPr>
        <p:spPr>
          <a:xfrm>
            <a:off x="457200" y="1798628"/>
            <a:ext cx="4572000" cy="646331"/>
          </a:xfrm>
          <a:prstGeom prst="rect">
            <a:avLst/>
          </a:prstGeom>
        </p:spPr>
        <p:txBody>
          <a:bodyPr>
            <a:spAutoFit/>
          </a:bodyPr>
          <a:lstStyle/>
          <a:p>
            <a:pPr>
              <a:spcAft>
                <a:spcPts val="0"/>
              </a:spcAft>
            </a:pPr>
            <a:r>
              <a:rPr lang="nl-NL" dirty="0">
                <a:solidFill>
                  <a:srgbClr val="FF9933"/>
                </a:solidFill>
                <a:latin typeface="Arial" panose="020B0604020202020204" pitchFamily="34" charset="0"/>
                <a:ea typeface="Times New Roman" panose="02020603050405020304" pitchFamily="18" charset="0"/>
              </a:rPr>
              <a:t>1</a:t>
            </a:r>
            <a:r>
              <a:rPr lang="nl-NL" baseline="30000" dirty="0">
                <a:solidFill>
                  <a:srgbClr val="FF9933"/>
                </a:solidFill>
                <a:latin typeface="Arial" panose="020B0604020202020204" pitchFamily="34" charset="0"/>
                <a:ea typeface="Times New Roman" panose="02020603050405020304" pitchFamily="18" charset="0"/>
              </a:rPr>
              <a:t>ste</a:t>
            </a:r>
            <a:r>
              <a:rPr lang="nl-NL" dirty="0">
                <a:solidFill>
                  <a:srgbClr val="FF9933"/>
                </a:solidFill>
                <a:latin typeface="Arial" panose="020B0604020202020204" pitchFamily="34" charset="0"/>
                <a:ea typeface="Times New Roman" panose="02020603050405020304" pitchFamily="18" charset="0"/>
              </a:rPr>
              <a:t> Vlaams Jeugd interprovinciale C</a:t>
            </a:r>
            <a:r>
              <a:rPr lang="nl-NL" dirty="0" smtClean="0">
                <a:solidFill>
                  <a:srgbClr val="FF9933"/>
                </a:solidFill>
                <a:latin typeface="Arial" panose="020B0604020202020204" pitchFamily="34" charset="0"/>
                <a:ea typeface="Times New Roman" panose="02020603050405020304" pitchFamily="18" charset="0"/>
              </a:rPr>
              <a:t>ompetitie </a:t>
            </a:r>
            <a:r>
              <a:rPr lang="nl-NL" dirty="0">
                <a:solidFill>
                  <a:srgbClr val="FF9933"/>
                </a:solidFill>
                <a:latin typeface="Arial" panose="020B0604020202020204" pitchFamily="34" charset="0"/>
                <a:ea typeface="Times New Roman" panose="02020603050405020304" pitchFamily="18" charset="0"/>
              </a:rPr>
              <a:t>2016-2017</a:t>
            </a:r>
            <a:endParaRPr lang="nl-BE" sz="1050" dirty="0">
              <a:latin typeface="Arial" panose="020B0604020202020204" pitchFamily="34" charset="0"/>
              <a:ea typeface="Times New Roman" panose="02020603050405020304" pitchFamily="18" charset="0"/>
            </a:endParaRPr>
          </a:p>
        </p:txBody>
      </p:sp>
      <p:sp>
        <p:nvSpPr>
          <p:cNvPr id="3" name="Tekstvak 2"/>
          <p:cNvSpPr txBox="1"/>
          <p:nvPr/>
        </p:nvSpPr>
        <p:spPr>
          <a:xfrm>
            <a:off x="4458246" y="2579683"/>
            <a:ext cx="2231479" cy="738664"/>
          </a:xfrm>
          <a:prstGeom prst="rect">
            <a:avLst/>
          </a:prstGeom>
          <a:noFill/>
        </p:spPr>
        <p:txBody>
          <a:bodyPr wrap="square" rtlCol="0">
            <a:spAutoFit/>
          </a:bodyPr>
          <a:lstStyle/>
          <a:p>
            <a:r>
              <a:rPr lang="nl-BE" sz="1400" b="1" dirty="0" smtClean="0"/>
              <a:t>3 teams: </a:t>
            </a:r>
          </a:p>
          <a:p>
            <a:r>
              <a:rPr lang="nl-BE" sz="1400" dirty="0" smtClean="0"/>
              <a:t>1 team -25 jarige en </a:t>
            </a:r>
          </a:p>
          <a:p>
            <a:r>
              <a:rPr lang="nl-BE" sz="1400" dirty="0" smtClean="0"/>
              <a:t>2 teams -16 jarige</a:t>
            </a:r>
            <a:endParaRPr lang="nl-BE" sz="1400" dirty="0"/>
          </a:p>
        </p:txBody>
      </p:sp>
      <p:sp>
        <p:nvSpPr>
          <p:cNvPr id="14" name="Tekstvak 13"/>
          <p:cNvSpPr txBox="1"/>
          <p:nvPr/>
        </p:nvSpPr>
        <p:spPr>
          <a:xfrm>
            <a:off x="5460144" y="5734858"/>
            <a:ext cx="2268538" cy="738664"/>
          </a:xfrm>
          <a:prstGeom prst="rect">
            <a:avLst/>
          </a:prstGeom>
          <a:noFill/>
        </p:spPr>
        <p:txBody>
          <a:bodyPr wrap="square" rtlCol="0">
            <a:spAutoFit/>
          </a:bodyPr>
          <a:lstStyle/>
          <a:p>
            <a:r>
              <a:rPr lang="nl-BE" sz="1400" b="1" dirty="0" smtClean="0"/>
              <a:t>3 teams: </a:t>
            </a:r>
          </a:p>
          <a:p>
            <a:r>
              <a:rPr lang="nl-BE" sz="1400" dirty="0" smtClean="0"/>
              <a:t>2 teams -25 jarige en </a:t>
            </a:r>
          </a:p>
          <a:p>
            <a:r>
              <a:rPr lang="nl-BE" sz="1400" dirty="0" smtClean="0"/>
              <a:t>1 team -16 jarige</a:t>
            </a:r>
            <a:endParaRPr lang="nl-BE" sz="1400" dirty="0"/>
          </a:p>
        </p:txBody>
      </p:sp>
      <p:sp>
        <p:nvSpPr>
          <p:cNvPr id="15" name="Tekstvak 14"/>
          <p:cNvSpPr txBox="1"/>
          <p:nvPr/>
        </p:nvSpPr>
        <p:spPr>
          <a:xfrm>
            <a:off x="493163" y="4912775"/>
            <a:ext cx="2232248" cy="523220"/>
          </a:xfrm>
          <a:prstGeom prst="rect">
            <a:avLst/>
          </a:prstGeom>
          <a:noFill/>
        </p:spPr>
        <p:txBody>
          <a:bodyPr wrap="square" rtlCol="0">
            <a:spAutoFit/>
          </a:bodyPr>
          <a:lstStyle/>
          <a:p>
            <a:r>
              <a:rPr lang="nl-BE" sz="1400" b="1" dirty="0" smtClean="0"/>
              <a:t>Overige Liga’s: </a:t>
            </a:r>
          </a:p>
          <a:p>
            <a:r>
              <a:rPr lang="nl-BE" sz="1400" dirty="0"/>
              <a:t>2</a:t>
            </a:r>
            <a:r>
              <a:rPr lang="nl-BE" sz="1400" dirty="0" smtClean="0"/>
              <a:t> teams: -25 en -16 jarige</a:t>
            </a:r>
            <a:endParaRPr lang="nl-BE" sz="1400" dirty="0"/>
          </a:p>
        </p:txBody>
      </p:sp>
      <p:graphicFrame>
        <p:nvGraphicFramePr>
          <p:cNvPr id="4" name="Diagram 3"/>
          <p:cNvGraphicFramePr/>
          <p:nvPr>
            <p:extLst>
              <p:ext uri="{D42A27DB-BD31-4B8C-83A1-F6EECF244321}">
                <p14:modId xmlns:p14="http://schemas.microsoft.com/office/powerpoint/2010/main" val="2250549044"/>
              </p:ext>
            </p:extLst>
          </p:nvPr>
        </p:nvGraphicFramePr>
        <p:xfrm>
          <a:off x="1183025" y="2516013"/>
          <a:ext cx="5189175" cy="41276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Tekstvak 7"/>
          <p:cNvSpPr txBox="1"/>
          <p:nvPr/>
        </p:nvSpPr>
        <p:spPr>
          <a:xfrm>
            <a:off x="2049420" y="4476191"/>
            <a:ext cx="3456384" cy="369332"/>
          </a:xfrm>
          <a:prstGeom prst="rect">
            <a:avLst/>
          </a:prstGeom>
          <a:noFill/>
        </p:spPr>
        <p:txBody>
          <a:bodyPr wrap="square" rtlCol="0">
            <a:spAutoFit/>
          </a:bodyPr>
          <a:lstStyle/>
          <a:p>
            <a:pPr algn="ctr"/>
            <a:r>
              <a:rPr lang="nl-BE" dirty="0" smtClean="0">
                <a:latin typeface="Arial Black" panose="020B0A04020102020204" pitchFamily="34" charset="0"/>
              </a:rPr>
              <a:t>VJIC</a:t>
            </a:r>
            <a:endParaRPr lang="nl-BE" dirty="0">
              <a:latin typeface="Arial Black" panose="020B0A04020102020204" pitchFamily="34" charset="0"/>
            </a:endParaRPr>
          </a:p>
        </p:txBody>
      </p:sp>
      <p:sp>
        <p:nvSpPr>
          <p:cNvPr id="5" name="PIJL-OMLAAG 4"/>
          <p:cNvSpPr/>
          <p:nvPr/>
        </p:nvSpPr>
        <p:spPr>
          <a:xfrm rot="8306066">
            <a:off x="2586027" y="2246732"/>
            <a:ext cx="267585" cy="2488199"/>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622386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23528" y="386414"/>
            <a:ext cx="1027113" cy="106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a:xfrm>
            <a:off x="4668838" y="333375"/>
            <a:ext cx="4041775" cy="358775"/>
          </a:xfrm>
          <a:prstGeom prst="rect">
            <a:avLst/>
          </a:prstGeom>
        </p:spPr>
        <p:txBody>
          <a:bodyPr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nl-BE" sz="1800" dirty="0" smtClean="0"/>
              <a:t>SCHAAKLIGA ANTWERPEN VZW.</a:t>
            </a:r>
          </a:p>
        </p:txBody>
      </p:sp>
      <p:sp>
        <p:nvSpPr>
          <p:cNvPr id="6" name="TextBox 5"/>
          <p:cNvSpPr txBox="1"/>
          <p:nvPr/>
        </p:nvSpPr>
        <p:spPr>
          <a:xfrm>
            <a:off x="5076825" y="674688"/>
            <a:ext cx="3633788" cy="785812"/>
          </a:xfrm>
          <a:prstGeom prst="rect">
            <a:avLst/>
          </a:prstGeom>
          <a:noFill/>
        </p:spPr>
        <p:txBody>
          <a:bodyPr>
            <a:spAutoFit/>
          </a:bodyPr>
          <a:lstStyle/>
          <a:p>
            <a:pPr algn="just" fontAlgn="auto">
              <a:spcBef>
                <a:spcPts val="0"/>
              </a:spcBef>
              <a:spcAft>
                <a:spcPts val="0"/>
              </a:spcAft>
              <a:defRPr/>
            </a:pPr>
            <a:r>
              <a:rPr lang="nl-BE" sz="900" dirty="0">
                <a:solidFill>
                  <a:schemeClr val="bg1">
                    <a:lumMod val="50000"/>
                  </a:schemeClr>
                </a:solidFill>
                <a:latin typeface="+mn-lt"/>
                <a:cs typeface="+mn-cs"/>
              </a:rPr>
              <a:t>heeft als </a:t>
            </a:r>
            <a:r>
              <a:rPr lang="nl-BE" sz="900" dirty="0" smtClean="0">
                <a:solidFill>
                  <a:schemeClr val="bg1">
                    <a:lumMod val="50000"/>
                  </a:schemeClr>
                </a:solidFill>
                <a:latin typeface="+mn-lt"/>
                <a:cs typeface="+mn-cs"/>
              </a:rPr>
              <a:t>hoofddoel </a:t>
            </a:r>
            <a:r>
              <a:rPr lang="nl-BE" sz="900" dirty="0">
                <a:solidFill>
                  <a:schemeClr val="bg1">
                    <a:lumMod val="50000"/>
                  </a:schemeClr>
                </a:solidFill>
                <a:latin typeface="+mn-lt"/>
                <a:cs typeface="+mn-cs"/>
              </a:rPr>
              <a:t>het schaken in al zijn aspecten te bevorderen. Zonder dat deze opsomming beperkend is worden alle nodige of nuttige initiatieven ondersteund zoals het organiseren van wedstrijden en kampioenschappen, het voeren van </a:t>
            </a:r>
            <a:r>
              <a:rPr lang="nl-BE" sz="900" dirty="0" smtClean="0">
                <a:solidFill>
                  <a:schemeClr val="bg1">
                    <a:lumMod val="50000"/>
                  </a:schemeClr>
                </a:solidFill>
                <a:latin typeface="+mn-lt"/>
                <a:cs typeface="+mn-cs"/>
              </a:rPr>
              <a:t>publiciteit, </a:t>
            </a:r>
            <a:r>
              <a:rPr lang="nl-BE" sz="900" dirty="0">
                <a:solidFill>
                  <a:schemeClr val="bg1">
                    <a:lumMod val="50000"/>
                  </a:schemeClr>
                </a:solidFill>
                <a:latin typeface="+mn-lt"/>
                <a:cs typeface="+mn-cs"/>
              </a:rPr>
              <a:t>het helpen oprichten van nieuwe schaakclubs, jeugdschaak en kringen in hun werking.</a:t>
            </a:r>
          </a:p>
        </p:txBody>
      </p:sp>
      <p:pic>
        <p:nvPicPr>
          <p:cNvPr id="20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2525" y="6350"/>
            <a:ext cx="371475"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p:nvCxnSpPr>
        <p:spPr>
          <a:xfrm>
            <a:off x="179388" y="1557338"/>
            <a:ext cx="87788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9588" y="6092825"/>
            <a:ext cx="5810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ontent Placeholder 3"/>
          <p:cNvSpPr txBox="1">
            <a:spLocks/>
          </p:cNvSpPr>
          <p:nvPr/>
        </p:nvSpPr>
        <p:spPr>
          <a:xfrm>
            <a:off x="457200" y="2516013"/>
            <a:ext cx="4865687" cy="4297363"/>
          </a:xfrm>
          <a:prstGeom prst="rect">
            <a:avLst/>
          </a:prstGeom>
        </p:spPr>
        <p:txBody>
          <a:bodyPr vert="horz" lIns="91440" tIns="45720" rIns="91440" bIns="45720" rtlCol="0">
            <a:normAutofit/>
          </a:bodyPr>
          <a:lstStyle>
            <a:lvl1pPr marL="342900" indent="-342900" algn="l" defTabSz="914400" rtl="0" eaLnBrk="1" latinLnBrk="0" hangingPunct="1">
              <a:lnSpc>
                <a:spcPct val="150000"/>
              </a:lnSpc>
              <a:spcBef>
                <a:spcPts val="0"/>
              </a:spcBef>
              <a:buSzPct val="130000"/>
              <a:buFont typeface="Arial" pitchFamily="34" charset="0"/>
              <a:buChar char="•"/>
              <a:defRPr lang="nl-NL" sz="2000" kern="1200">
                <a:solidFill>
                  <a:schemeClr val="tx1"/>
                </a:solidFill>
                <a:latin typeface="Georgia" pitchFamily="18" charset="0"/>
                <a:ea typeface="+mn-ea"/>
                <a:cs typeface="+mn-cs"/>
              </a:defRPr>
            </a:lvl1pPr>
            <a:lvl2pPr marL="571500" indent="-228600" algn="l" defTabSz="914400" rtl="0" eaLnBrk="1" latinLnBrk="0" hangingPunct="1">
              <a:lnSpc>
                <a:spcPct val="150000"/>
              </a:lnSpc>
              <a:spcBef>
                <a:spcPts val="0"/>
              </a:spcBef>
              <a:buSzPct val="60000"/>
              <a:buFont typeface="Courier New" pitchFamily="49" charset="0"/>
              <a:buChar char="o"/>
              <a:defRPr lang="nl-NL" sz="1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9pPr>
          </a:lstStyle>
          <a:p>
            <a:pPr marL="0" indent="0">
              <a:buNone/>
            </a:pPr>
            <a:endParaRPr lang="nl-NL" sz="1400" dirty="0"/>
          </a:p>
        </p:txBody>
      </p:sp>
      <p:sp>
        <p:nvSpPr>
          <p:cNvPr id="18" name="Content Placeholder 3"/>
          <p:cNvSpPr txBox="1">
            <a:spLocks/>
          </p:cNvSpPr>
          <p:nvPr/>
        </p:nvSpPr>
        <p:spPr>
          <a:xfrm>
            <a:off x="609600" y="2668413"/>
            <a:ext cx="4865687" cy="4288979"/>
          </a:xfrm>
          <a:prstGeom prst="rect">
            <a:avLst/>
          </a:prstGeom>
        </p:spPr>
        <p:txBody>
          <a:bodyPr vert="horz" lIns="91440" tIns="45720" rIns="91440" bIns="45720" rtlCol="0">
            <a:normAutofit/>
          </a:bodyPr>
          <a:lstStyle>
            <a:lvl1pPr marL="342900" indent="-342900" algn="l" defTabSz="914400" rtl="0" eaLnBrk="1" latinLnBrk="0" hangingPunct="1">
              <a:lnSpc>
                <a:spcPct val="150000"/>
              </a:lnSpc>
              <a:spcBef>
                <a:spcPts val="0"/>
              </a:spcBef>
              <a:buSzPct val="130000"/>
              <a:buFont typeface="Arial" pitchFamily="34" charset="0"/>
              <a:buChar char="•"/>
              <a:defRPr lang="nl-NL" sz="2000" kern="1200">
                <a:solidFill>
                  <a:schemeClr val="tx1"/>
                </a:solidFill>
                <a:latin typeface="Georgia" pitchFamily="18" charset="0"/>
                <a:ea typeface="+mn-ea"/>
                <a:cs typeface="+mn-cs"/>
              </a:defRPr>
            </a:lvl1pPr>
            <a:lvl2pPr marL="571500" indent="-228600" algn="l" defTabSz="914400" rtl="0" eaLnBrk="1" latinLnBrk="0" hangingPunct="1">
              <a:lnSpc>
                <a:spcPct val="150000"/>
              </a:lnSpc>
              <a:spcBef>
                <a:spcPts val="0"/>
              </a:spcBef>
              <a:buSzPct val="60000"/>
              <a:buFont typeface="Courier New" pitchFamily="49" charset="0"/>
              <a:buChar char="o"/>
              <a:defRPr lang="nl-NL" sz="1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9pPr>
          </a:lstStyle>
          <a:p>
            <a:pPr>
              <a:buFont typeface="Wingdings" panose="05000000000000000000" pitchFamily="2" charset="2"/>
              <a:buChar char="ü"/>
            </a:pPr>
            <a:r>
              <a:rPr lang="nl-NL" sz="1400" dirty="0" smtClean="0"/>
              <a:t>5 </a:t>
            </a:r>
            <a:r>
              <a:rPr lang="nl-NL" sz="1400" dirty="0"/>
              <a:t>ontmoetingen / 10 ronden </a:t>
            </a:r>
          </a:p>
          <a:p>
            <a:pPr>
              <a:buFont typeface="Wingdings" panose="05000000000000000000" pitchFamily="2" charset="2"/>
              <a:buChar char="ü"/>
            </a:pPr>
            <a:r>
              <a:rPr lang="nl-NL" sz="1400" dirty="0" smtClean="0"/>
              <a:t>5 dagen / 2 </a:t>
            </a:r>
            <a:r>
              <a:rPr lang="nl-NL" sz="1400" dirty="0"/>
              <a:t>partijen per dag</a:t>
            </a:r>
          </a:p>
          <a:p>
            <a:pPr>
              <a:buFont typeface="Wingdings" panose="05000000000000000000" pitchFamily="2" charset="2"/>
              <a:buChar char="ü"/>
            </a:pPr>
            <a:r>
              <a:rPr lang="nl-NL" sz="1400" dirty="0"/>
              <a:t>Tempo: 90 min. / 40 zetten + 30 sec vanaf eerste zet</a:t>
            </a:r>
          </a:p>
          <a:p>
            <a:pPr>
              <a:buFont typeface="Wingdings" panose="05000000000000000000" pitchFamily="2" charset="2"/>
              <a:buChar char="ü"/>
            </a:pPr>
            <a:r>
              <a:rPr lang="nl-NL" sz="1400" dirty="0"/>
              <a:t>2 reeksen: reeks </a:t>
            </a:r>
            <a:r>
              <a:rPr lang="nl-NL" sz="1400" dirty="0" smtClean="0"/>
              <a:t>U16/ </a:t>
            </a:r>
            <a:r>
              <a:rPr lang="nl-NL" sz="1400" dirty="0"/>
              <a:t>reeks </a:t>
            </a:r>
            <a:r>
              <a:rPr lang="nl-NL" sz="1400" dirty="0" smtClean="0"/>
              <a:t>U25</a:t>
            </a:r>
            <a:endParaRPr lang="nl-NL" sz="1400" dirty="0"/>
          </a:p>
          <a:p>
            <a:pPr>
              <a:buFont typeface="Wingdings" panose="05000000000000000000" pitchFamily="2" charset="2"/>
              <a:buChar char="ü"/>
            </a:pPr>
            <a:r>
              <a:rPr lang="nl-NL" sz="1400" dirty="0" smtClean="0"/>
              <a:t>Teams:</a:t>
            </a:r>
          </a:p>
          <a:p>
            <a:pPr marL="0" indent="0">
              <a:buNone/>
            </a:pPr>
            <a:r>
              <a:rPr lang="nl-NL" sz="1400" dirty="0" smtClean="0"/>
              <a:t>        6 effectieve spelers </a:t>
            </a:r>
            <a:r>
              <a:rPr lang="nl-NL" sz="1400" dirty="0"/>
              <a:t>per reeks </a:t>
            </a:r>
            <a:r>
              <a:rPr lang="nl-NL" sz="1400" dirty="0" smtClean="0"/>
              <a:t>+ 4 oproepbare spelers</a:t>
            </a:r>
          </a:p>
          <a:p>
            <a:pPr>
              <a:buFont typeface="Wingdings" panose="05000000000000000000" pitchFamily="2" charset="2"/>
              <a:buChar char="ü"/>
            </a:pPr>
            <a:r>
              <a:rPr lang="nl-NL" sz="1400" dirty="0"/>
              <a:t>FIDE en Nationale ELO verwerking</a:t>
            </a:r>
          </a:p>
          <a:p>
            <a:pPr marL="0" indent="0">
              <a:buNone/>
            </a:pPr>
            <a:endParaRPr lang="nl-NL" sz="1400" dirty="0"/>
          </a:p>
          <a:p>
            <a:pPr marL="0" indent="0">
              <a:buNone/>
            </a:pPr>
            <a:r>
              <a:rPr lang="nl-NL" sz="1400" u="sng" dirty="0" smtClean="0"/>
              <a:t>Liga </a:t>
            </a:r>
            <a:r>
              <a:rPr lang="nl-NL" sz="1400" u="sng" dirty="0"/>
              <a:t>jeugdleiders maken selecties: </a:t>
            </a:r>
            <a:endParaRPr lang="nl-NL" sz="1400" u="sng" dirty="0" smtClean="0"/>
          </a:p>
          <a:p>
            <a:pPr marL="0" indent="0">
              <a:buNone/>
            </a:pPr>
            <a:r>
              <a:rPr lang="nl-NL" sz="1400" dirty="0"/>
              <a:t>T</a:t>
            </a:r>
            <a:r>
              <a:rPr lang="nl-NL" sz="1400" dirty="0" smtClean="0"/>
              <a:t>wee </a:t>
            </a:r>
            <a:r>
              <a:rPr lang="nl-NL" sz="1400" dirty="0"/>
              <a:t>ploegen </a:t>
            </a:r>
            <a:r>
              <a:rPr lang="nl-NL" sz="1400" dirty="0" smtClean="0"/>
              <a:t>(U16 </a:t>
            </a:r>
            <a:r>
              <a:rPr lang="nl-NL" sz="1400" dirty="0"/>
              <a:t>en </a:t>
            </a:r>
            <a:r>
              <a:rPr lang="nl-NL" sz="1400" dirty="0" smtClean="0"/>
              <a:t>U25) -</a:t>
            </a:r>
            <a:r>
              <a:rPr lang="nl-NL" sz="1400" dirty="0"/>
              <a:t>16 jarige kunnen </a:t>
            </a:r>
            <a:r>
              <a:rPr lang="nl-NL" sz="1400" dirty="0" smtClean="0"/>
              <a:t>bij de</a:t>
            </a:r>
          </a:p>
          <a:p>
            <a:pPr marL="0" indent="0">
              <a:buNone/>
            </a:pPr>
            <a:r>
              <a:rPr lang="nl-NL" sz="1400" dirty="0" smtClean="0"/>
              <a:t> U25 geselecteerd </a:t>
            </a:r>
            <a:r>
              <a:rPr lang="nl-NL" sz="1400" dirty="0"/>
              <a:t>worden op basis van </a:t>
            </a:r>
            <a:r>
              <a:rPr lang="nl-NL" sz="1400" dirty="0" smtClean="0"/>
              <a:t>ELO.</a:t>
            </a:r>
            <a:endParaRPr lang="nl-NL" sz="1400" dirty="0"/>
          </a:p>
        </p:txBody>
      </p:sp>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0109" y="2516013"/>
            <a:ext cx="2647950"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hthoek 12"/>
          <p:cNvSpPr/>
          <p:nvPr/>
        </p:nvSpPr>
        <p:spPr>
          <a:xfrm>
            <a:off x="457200" y="1798628"/>
            <a:ext cx="4572000" cy="646331"/>
          </a:xfrm>
          <a:prstGeom prst="rect">
            <a:avLst/>
          </a:prstGeom>
        </p:spPr>
        <p:txBody>
          <a:bodyPr>
            <a:spAutoFit/>
          </a:bodyPr>
          <a:lstStyle/>
          <a:p>
            <a:pPr>
              <a:spcAft>
                <a:spcPts val="0"/>
              </a:spcAft>
            </a:pPr>
            <a:r>
              <a:rPr lang="nl-NL" dirty="0">
                <a:solidFill>
                  <a:srgbClr val="FF9933"/>
                </a:solidFill>
                <a:latin typeface="Arial" panose="020B0604020202020204" pitchFamily="34" charset="0"/>
                <a:ea typeface="Times New Roman" panose="02020603050405020304" pitchFamily="18" charset="0"/>
              </a:rPr>
              <a:t>1</a:t>
            </a:r>
            <a:r>
              <a:rPr lang="nl-NL" baseline="30000" dirty="0">
                <a:solidFill>
                  <a:srgbClr val="FF9933"/>
                </a:solidFill>
                <a:latin typeface="Arial" panose="020B0604020202020204" pitchFamily="34" charset="0"/>
                <a:ea typeface="Times New Roman" panose="02020603050405020304" pitchFamily="18" charset="0"/>
              </a:rPr>
              <a:t>ste</a:t>
            </a:r>
            <a:r>
              <a:rPr lang="nl-NL" dirty="0">
                <a:solidFill>
                  <a:srgbClr val="FF9933"/>
                </a:solidFill>
                <a:latin typeface="Arial" panose="020B0604020202020204" pitchFamily="34" charset="0"/>
                <a:ea typeface="Times New Roman" panose="02020603050405020304" pitchFamily="18" charset="0"/>
              </a:rPr>
              <a:t> Vlaams Jeugd interprovinciale Competitie 2016-2017</a:t>
            </a:r>
            <a:endParaRPr lang="nl-BE" sz="105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36602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23528" y="386414"/>
            <a:ext cx="1027113" cy="106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txBox="1">
            <a:spLocks/>
          </p:cNvSpPr>
          <p:nvPr/>
        </p:nvSpPr>
        <p:spPr>
          <a:xfrm>
            <a:off x="4668838" y="333375"/>
            <a:ext cx="4041775" cy="358775"/>
          </a:xfrm>
          <a:prstGeom prst="rect">
            <a:avLst/>
          </a:prstGeom>
        </p:spPr>
        <p:txBody>
          <a:bodyPr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nl-BE" sz="1800" dirty="0" smtClean="0"/>
              <a:t>SCHAAKLIGA ANTWERPEN VZW.</a:t>
            </a:r>
          </a:p>
        </p:txBody>
      </p:sp>
      <p:sp>
        <p:nvSpPr>
          <p:cNvPr id="6" name="TextBox 5"/>
          <p:cNvSpPr txBox="1"/>
          <p:nvPr/>
        </p:nvSpPr>
        <p:spPr>
          <a:xfrm>
            <a:off x="5076825" y="674688"/>
            <a:ext cx="3633788" cy="785812"/>
          </a:xfrm>
          <a:prstGeom prst="rect">
            <a:avLst/>
          </a:prstGeom>
          <a:noFill/>
        </p:spPr>
        <p:txBody>
          <a:bodyPr>
            <a:spAutoFit/>
          </a:bodyPr>
          <a:lstStyle/>
          <a:p>
            <a:pPr algn="just" fontAlgn="auto">
              <a:spcBef>
                <a:spcPts val="0"/>
              </a:spcBef>
              <a:spcAft>
                <a:spcPts val="0"/>
              </a:spcAft>
              <a:defRPr/>
            </a:pPr>
            <a:r>
              <a:rPr lang="nl-BE" sz="900" dirty="0">
                <a:solidFill>
                  <a:schemeClr val="bg1">
                    <a:lumMod val="50000"/>
                  </a:schemeClr>
                </a:solidFill>
                <a:latin typeface="+mn-lt"/>
                <a:cs typeface="+mn-cs"/>
              </a:rPr>
              <a:t>heeft als </a:t>
            </a:r>
            <a:r>
              <a:rPr lang="nl-BE" sz="900" dirty="0" smtClean="0">
                <a:solidFill>
                  <a:schemeClr val="bg1">
                    <a:lumMod val="50000"/>
                  </a:schemeClr>
                </a:solidFill>
                <a:latin typeface="+mn-lt"/>
                <a:cs typeface="+mn-cs"/>
              </a:rPr>
              <a:t>hoofddoel </a:t>
            </a:r>
            <a:r>
              <a:rPr lang="nl-BE" sz="900" dirty="0">
                <a:solidFill>
                  <a:schemeClr val="bg1">
                    <a:lumMod val="50000"/>
                  </a:schemeClr>
                </a:solidFill>
                <a:latin typeface="+mn-lt"/>
                <a:cs typeface="+mn-cs"/>
              </a:rPr>
              <a:t>het schaken in al zijn aspecten te bevorderen. Zonder dat deze opsomming beperkend is worden alle nodige of nuttige initiatieven ondersteund zoals het organiseren van wedstrijden en kampioenschappen, het voeren van </a:t>
            </a:r>
            <a:r>
              <a:rPr lang="nl-BE" sz="900" dirty="0" smtClean="0">
                <a:solidFill>
                  <a:schemeClr val="bg1">
                    <a:lumMod val="50000"/>
                  </a:schemeClr>
                </a:solidFill>
                <a:latin typeface="+mn-lt"/>
                <a:cs typeface="+mn-cs"/>
              </a:rPr>
              <a:t>publiciteit, </a:t>
            </a:r>
            <a:r>
              <a:rPr lang="nl-BE" sz="900" dirty="0">
                <a:solidFill>
                  <a:schemeClr val="bg1">
                    <a:lumMod val="50000"/>
                  </a:schemeClr>
                </a:solidFill>
                <a:latin typeface="+mn-lt"/>
                <a:cs typeface="+mn-cs"/>
              </a:rPr>
              <a:t>het helpen oprichten van nieuwe schaakclubs, jeugdschaak en kringen in hun werking.</a:t>
            </a:r>
          </a:p>
        </p:txBody>
      </p:sp>
      <p:pic>
        <p:nvPicPr>
          <p:cNvPr id="205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2525" y="6350"/>
            <a:ext cx="371475"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p:nvCxnSpPr>
        <p:spPr>
          <a:xfrm>
            <a:off x="179388" y="1557338"/>
            <a:ext cx="87788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9588" y="6092825"/>
            <a:ext cx="5810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txBox="1">
            <a:spLocks/>
          </p:cNvSpPr>
          <p:nvPr>
            <p:custDataLst>
              <p:tags r:id="rId1"/>
            </p:custDataLst>
          </p:nvPr>
        </p:nvSpPr>
        <p:spPr>
          <a:xfrm>
            <a:off x="457200" y="2489233"/>
            <a:ext cx="8229600" cy="914400"/>
          </a:xfrm>
          <a:prstGeom prst="rect">
            <a:avLst/>
          </a:prstGeom>
        </p:spPr>
        <p:txBody>
          <a:bodyPr vert="horz" lIns="91440" tIns="45720" rIns="91440" bIns="45720" rtlCol="0" anchor="t">
            <a:normAutofit/>
          </a:bodyPr>
          <a:lstStyle>
            <a:lvl1pPr algn="l" defTabSz="914400" rtl="0" eaLnBrk="1" latinLnBrk="0" hangingPunct="1">
              <a:spcBef>
                <a:spcPct val="0"/>
              </a:spcBef>
              <a:buNone/>
              <a:defRPr lang="nl-NL" sz="2800" kern="1200">
                <a:solidFill>
                  <a:schemeClr val="tx1"/>
                </a:solidFill>
                <a:latin typeface="Georgia" pitchFamily="18"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smtClean="0">
                <a:ln>
                  <a:noFill/>
                </a:ln>
                <a:solidFill>
                  <a:sysClr val="windowText" lastClr="000000"/>
                </a:solidFill>
                <a:effectLst/>
                <a:uLnTx/>
                <a:uFillTx/>
                <a:latin typeface="+mn-lt"/>
              </a:rPr>
              <a:t>Voorlopige</a:t>
            </a:r>
            <a:r>
              <a:rPr kumimoji="0" lang="en-US" sz="1800" b="0" i="0" u="none" strike="noStrike" kern="1200" cap="none" spc="0" normalizeH="0" baseline="0" noProof="0" dirty="0" smtClean="0">
                <a:ln>
                  <a:noFill/>
                </a:ln>
                <a:solidFill>
                  <a:sysClr val="windowText" lastClr="000000"/>
                </a:solidFill>
                <a:effectLst/>
                <a:uLnTx/>
                <a:uFillTx/>
                <a:latin typeface="+mn-lt"/>
              </a:rPr>
              <a:t> </a:t>
            </a:r>
            <a:r>
              <a:rPr kumimoji="0" lang="en-US" sz="1800" b="0" i="0" u="none" strike="noStrike" kern="1200" cap="none" spc="0" normalizeH="0" baseline="0" noProof="0" dirty="0" err="1" smtClean="0">
                <a:ln>
                  <a:noFill/>
                </a:ln>
                <a:solidFill>
                  <a:sysClr val="windowText" lastClr="000000"/>
                </a:solidFill>
                <a:effectLst/>
                <a:uLnTx/>
                <a:uFillTx/>
                <a:latin typeface="+mn-lt"/>
              </a:rPr>
              <a:t>kalender</a:t>
            </a:r>
            <a:r>
              <a:rPr kumimoji="0" lang="en-US" sz="1800" b="0" i="0" u="none" strike="noStrike" kern="1200" cap="none" spc="0" normalizeH="0" noProof="0" dirty="0" smtClean="0">
                <a:ln>
                  <a:noFill/>
                </a:ln>
                <a:solidFill>
                  <a:sysClr val="windowText" lastClr="000000"/>
                </a:solidFill>
                <a:effectLst/>
                <a:uLnTx/>
                <a:uFillTx/>
                <a:latin typeface="+mn-lt"/>
              </a:rPr>
              <a:t> (p</a:t>
            </a:r>
            <a:r>
              <a:rPr kumimoji="0" lang="en-US" sz="1800" b="0" i="0" u="none" strike="noStrike" kern="1200" cap="none" spc="0" normalizeH="0" baseline="0" noProof="0" dirty="0" smtClean="0">
                <a:ln>
                  <a:noFill/>
                </a:ln>
                <a:solidFill>
                  <a:sysClr val="windowText" lastClr="000000"/>
                </a:solidFill>
                <a:effectLst/>
                <a:uLnTx/>
                <a:uFillTx/>
                <a:latin typeface="+mn-lt"/>
              </a:rPr>
              <a:t>lanning) VSF</a:t>
            </a:r>
            <a:r>
              <a:rPr kumimoji="0" lang="en-US" sz="1800" b="0" i="0" u="none" strike="noStrike" kern="1200" cap="none" spc="0" normalizeH="0" noProof="0" dirty="0" smtClean="0">
                <a:ln>
                  <a:noFill/>
                </a:ln>
                <a:solidFill>
                  <a:sysClr val="windowText" lastClr="000000"/>
                </a:solidFill>
                <a:effectLst/>
                <a:uLnTx/>
                <a:uFillTx/>
                <a:latin typeface="+mn-lt"/>
              </a:rPr>
              <a:t> </a:t>
            </a:r>
            <a:endParaRPr kumimoji="0" lang="en-US" sz="1800" b="0" i="0" u="none" strike="noStrike" kern="1200" cap="none" spc="0" normalizeH="0" baseline="0" noProof="0" dirty="0">
              <a:ln>
                <a:noFill/>
              </a:ln>
              <a:solidFill>
                <a:sysClr val="windowText" lastClr="000000"/>
              </a:solidFill>
              <a:effectLst/>
              <a:uLnTx/>
              <a:uFillTx/>
              <a:latin typeface="+mn-lt"/>
            </a:endParaRPr>
          </a:p>
        </p:txBody>
      </p:sp>
      <p:sp>
        <p:nvSpPr>
          <p:cNvPr id="12" name="Content Placeholder 3"/>
          <p:cNvSpPr txBox="1">
            <a:spLocks/>
          </p:cNvSpPr>
          <p:nvPr/>
        </p:nvSpPr>
        <p:spPr>
          <a:xfrm>
            <a:off x="454025" y="2946433"/>
            <a:ext cx="8229600" cy="4297363"/>
          </a:xfrm>
          <a:prstGeom prst="rect">
            <a:avLst/>
          </a:prstGeom>
        </p:spPr>
        <p:txBody>
          <a:bodyPr vert="horz" lIns="91440" tIns="45720" rIns="91440" bIns="45720" rtlCol="0">
            <a:normAutofit/>
          </a:bodyPr>
          <a:lstStyle>
            <a:lvl1pPr marL="342900" indent="-342900" algn="l" defTabSz="914400" rtl="0" eaLnBrk="1" latinLnBrk="0" hangingPunct="1">
              <a:lnSpc>
                <a:spcPct val="150000"/>
              </a:lnSpc>
              <a:spcBef>
                <a:spcPts val="0"/>
              </a:spcBef>
              <a:buSzPct val="130000"/>
              <a:buFont typeface="Arial" pitchFamily="34" charset="0"/>
              <a:buChar char="•"/>
              <a:defRPr lang="nl-NL" sz="2000" kern="1200">
                <a:solidFill>
                  <a:schemeClr val="tx1"/>
                </a:solidFill>
                <a:latin typeface="Georgia" pitchFamily="18" charset="0"/>
                <a:ea typeface="+mn-ea"/>
                <a:cs typeface="+mn-cs"/>
              </a:defRPr>
            </a:lvl1pPr>
            <a:lvl2pPr marL="571500" indent="-228600" algn="l" defTabSz="914400" rtl="0" eaLnBrk="1" latinLnBrk="0" hangingPunct="1">
              <a:lnSpc>
                <a:spcPct val="150000"/>
              </a:lnSpc>
              <a:spcBef>
                <a:spcPts val="0"/>
              </a:spcBef>
              <a:buSzPct val="60000"/>
              <a:buFont typeface="Courier New" pitchFamily="49" charset="0"/>
              <a:buChar char="o"/>
              <a:defRPr lang="nl-NL" sz="1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lang="nl-NL"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l-NL" sz="2000" kern="1200">
                <a:solidFill>
                  <a:schemeClr val="tx1"/>
                </a:solidFill>
                <a:latin typeface="+mn-lt"/>
                <a:ea typeface="+mn-ea"/>
                <a:cs typeface="+mn-cs"/>
              </a:defRPr>
            </a:lvl9pPr>
          </a:lstStyle>
          <a:p>
            <a:pPr marL="342900" lvl="1" indent="0">
              <a:buNone/>
            </a:pPr>
            <a:r>
              <a:rPr lang="en-US" sz="1400" dirty="0"/>
              <a:t>·         Liga </a:t>
            </a:r>
            <a:r>
              <a:rPr lang="en-US" sz="1400" dirty="0" smtClean="0"/>
              <a:t>West Vlaanderen  : </a:t>
            </a:r>
            <a:r>
              <a:rPr lang="en-US" sz="1400" dirty="0"/>
              <a:t>November –December 2016</a:t>
            </a:r>
          </a:p>
          <a:p>
            <a:pPr marL="342900" lvl="1" indent="0">
              <a:buNone/>
            </a:pPr>
            <a:endParaRPr lang="en-US" sz="1400" dirty="0"/>
          </a:p>
          <a:p>
            <a:pPr marL="342900" lvl="1" indent="0">
              <a:buNone/>
            </a:pPr>
            <a:r>
              <a:rPr lang="en-US" sz="1400" dirty="0"/>
              <a:t>·         Liga Vlaams Brabant : November –December 2016</a:t>
            </a:r>
          </a:p>
          <a:p>
            <a:pPr marL="342900" lvl="1" indent="0">
              <a:buNone/>
            </a:pPr>
            <a:endParaRPr lang="en-US" sz="1400" dirty="0"/>
          </a:p>
          <a:p>
            <a:pPr marL="342900" lvl="1" indent="0">
              <a:buNone/>
            </a:pPr>
            <a:r>
              <a:rPr lang="en-US" sz="1400" dirty="0"/>
              <a:t>·         Liga Limburg : Januari-Februari-Maart 2017</a:t>
            </a:r>
          </a:p>
          <a:p>
            <a:pPr marL="342900" lvl="1" indent="0">
              <a:buNone/>
            </a:pPr>
            <a:endParaRPr lang="en-US" sz="1400" dirty="0"/>
          </a:p>
          <a:p>
            <a:pPr marL="342900" lvl="1" indent="0">
              <a:buNone/>
            </a:pPr>
            <a:r>
              <a:rPr lang="en-US" sz="1400" dirty="0"/>
              <a:t>·         Liga Antwerpen : Maart – April </a:t>
            </a:r>
            <a:r>
              <a:rPr lang="en-US" sz="1400" dirty="0" smtClean="0"/>
              <a:t>2017 </a:t>
            </a:r>
          </a:p>
          <a:p>
            <a:pPr marL="342900" lvl="1" indent="0">
              <a:buNone/>
            </a:pPr>
            <a:r>
              <a:rPr lang="en-US" sz="1400" dirty="0"/>
              <a:t>	</a:t>
            </a:r>
          </a:p>
          <a:p>
            <a:pPr marL="342900" lvl="1" indent="0">
              <a:buNone/>
            </a:pPr>
            <a:r>
              <a:rPr lang="en-US" sz="1400" dirty="0"/>
              <a:t>·         Liga Oost Vlaanderen : April-Mei 2017</a:t>
            </a:r>
          </a:p>
          <a:p>
            <a:pPr marL="0" marR="0" lvl="0" indent="0" algn="l" defTabSz="914400" rtl="0" eaLnBrk="1" fontAlgn="auto" latinLnBrk="0" hangingPunct="1">
              <a:lnSpc>
                <a:spcPct val="150000"/>
              </a:lnSpc>
              <a:spcBef>
                <a:spcPts val="0"/>
              </a:spcBef>
              <a:spcAft>
                <a:spcPts val="0"/>
              </a:spcAft>
              <a:buClrTx/>
              <a:buSzPct val="130000"/>
              <a:buFont typeface="Arial" pitchFamily="34" charset="0"/>
              <a:buNone/>
              <a:tabLst/>
              <a:defRPr/>
            </a:pPr>
            <a:endParaRPr kumimoji="0" lang="nl-NL" sz="2000" b="0" i="0" u="none" strike="noStrike" kern="1200" cap="none" spc="0" normalizeH="0" baseline="0" noProof="0" dirty="0">
              <a:ln>
                <a:noFill/>
              </a:ln>
              <a:solidFill>
                <a:sysClr val="windowText" lastClr="000000"/>
              </a:solidFill>
              <a:effectLst/>
              <a:uLnTx/>
              <a:uFillTx/>
              <a:latin typeface="Georgia" pitchFamily="18" charset="0"/>
            </a:endParaRPr>
          </a:p>
        </p:txBody>
      </p:sp>
      <p:sp>
        <p:nvSpPr>
          <p:cNvPr id="13" name="Rechthoek 12"/>
          <p:cNvSpPr/>
          <p:nvPr/>
        </p:nvSpPr>
        <p:spPr>
          <a:xfrm>
            <a:off x="457200" y="1798628"/>
            <a:ext cx="4572000" cy="646331"/>
          </a:xfrm>
          <a:prstGeom prst="rect">
            <a:avLst/>
          </a:prstGeom>
        </p:spPr>
        <p:txBody>
          <a:bodyPr>
            <a:spAutoFit/>
          </a:bodyPr>
          <a:lstStyle/>
          <a:p>
            <a:pPr>
              <a:spcAft>
                <a:spcPts val="0"/>
              </a:spcAft>
            </a:pPr>
            <a:r>
              <a:rPr lang="nl-NL" dirty="0">
                <a:solidFill>
                  <a:srgbClr val="FF9933"/>
                </a:solidFill>
                <a:latin typeface="Arial" panose="020B0604020202020204" pitchFamily="34" charset="0"/>
                <a:ea typeface="Times New Roman" panose="02020603050405020304" pitchFamily="18" charset="0"/>
              </a:rPr>
              <a:t>1</a:t>
            </a:r>
            <a:r>
              <a:rPr lang="nl-NL" baseline="30000" dirty="0">
                <a:solidFill>
                  <a:srgbClr val="FF9933"/>
                </a:solidFill>
                <a:latin typeface="Arial" panose="020B0604020202020204" pitchFamily="34" charset="0"/>
                <a:ea typeface="Times New Roman" panose="02020603050405020304" pitchFamily="18" charset="0"/>
              </a:rPr>
              <a:t>ste</a:t>
            </a:r>
            <a:r>
              <a:rPr lang="nl-NL" dirty="0">
                <a:solidFill>
                  <a:srgbClr val="FF9933"/>
                </a:solidFill>
                <a:latin typeface="Arial" panose="020B0604020202020204" pitchFamily="34" charset="0"/>
                <a:ea typeface="Times New Roman" panose="02020603050405020304" pitchFamily="18" charset="0"/>
              </a:rPr>
              <a:t> Vlaams Jeugd interprovinciale Competitie 2016-2017</a:t>
            </a:r>
            <a:endParaRPr lang="nl-BE" sz="1050" dirty="0">
              <a:latin typeface="Arial" panose="020B0604020202020204" pitchFamily="34" charset="0"/>
              <a:ea typeface="Times New Roman" panose="02020603050405020304" pitchFamily="18" charset="0"/>
            </a:endParaRPr>
          </a:p>
        </p:txBody>
      </p:sp>
      <p:pic>
        <p:nvPicPr>
          <p:cNvPr id="2" name="Afbeelding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40152" y="3140968"/>
            <a:ext cx="2581877" cy="2182746"/>
          </a:xfrm>
          <a:prstGeom prst="rect">
            <a:avLst/>
          </a:prstGeom>
        </p:spPr>
      </p:pic>
    </p:spTree>
    <p:extLst>
      <p:ext uri="{BB962C8B-B14F-4D97-AF65-F5344CB8AC3E}">
        <p14:creationId xmlns:p14="http://schemas.microsoft.com/office/powerpoint/2010/main" val="2733081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3"/>
          <a:stretch>
            <a:fillRect/>
          </a:stretch>
        </p:blipFill>
        <p:spPr>
          <a:xfrm>
            <a:off x="3491880" y="911218"/>
            <a:ext cx="4882597" cy="5273204"/>
          </a:xfrm>
          <a:prstGeom prst="rect">
            <a:avLst/>
          </a:prstGeom>
        </p:spPr>
      </p:pic>
      <p:sp>
        <p:nvSpPr>
          <p:cNvPr id="2" name="Content Placeholder 1"/>
          <p:cNvSpPr>
            <a:spLocks noGrp="1"/>
          </p:cNvSpPr>
          <p:nvPr>
            <p:ph idx="1"/>
          </p:nvPr>
        </p:nvSpPr>
        <p:spPr>
          <a:xfrm>
            <a:off x="395536" y="2132856"/>
            <a:ext cx="4690864" cy="3489251"/>
          </a:xfrm>
        </p:spPr>
        <p:txBody>
          <a:bodyPr>
            <a:normAutofit/>
          </a:bodyPr>
          <a:lstStyle/>
          <a:p>
            <a:pPr marL="0" indent="0">
              <a:buNone/>
            </a:pPr>
            <a:r>
              <a:rPr lang="nl-NL" sz="1800" dirty="0">
                <a:solidFill>
                  <a:schemeClr val="bg1"/>
                </a:solidFill>
              </a:rPr>
              <a:t>LIGA ANTWERPEN WIL MET Z’EN STERKSTE -25 JARIGE SCHAKERS DEZE 1STE NIEUWE COMPETIE INZETTEN EN WINNEN</a:t>
            </a:r>
            <a:r>
              <a:rPr lang="nl-NL" sz="1800" dirty="0" smtClean="0">
                <a:solidFill>
                  <a:schemeClr val="bg1"/>
                </a:solidFill>
              </a:rPr>
              <a:t>….</a:t>
            </a:r>
          </a:p>
          <a:p>
            <a:pPr marL="0" indent="0">
              <a:buNone/>
            </a:pPr>
            <a:endParaRPr lang="nl-NL" sz="1800" dirty="0">
              <a:solidFill>
                <a:schemeClr val="bg1"/>
              </a:solidFill>
            </a:endParaRPr>
          </a:p>
          <a:p>
            <a:pPr marL="0" indent="0">
              <a:buNone/>
            </a:pPr>
            <a:r>
              <a:rPr lang="nl-NL" sz="1800" dirty="0" smtClean="0">
                <a:solidFill>
                  <a:schemeClr val="bg1"/>
                </a:solidFill>
              </a:rPr>
              <a:t>EN </a:t>
            </a:r>
            <a:r>
              <a:rPr lang="nl-NL" sz="1800" dirty="0">
                <a:solidFill>
                  <a:schemeClr val="bg1"/>
                </a:solidFill>
              </a:rPr>
              <a:t>DIT MET JULLIE IN ONS TEAM…</a:t>
            </a:r>
            <a:r>
              <a:rPr lang="nl-BE" sz="1800" dirty="0" smtClean="0">
                <a:solidFill>
                  <a:schemeClr val="bg1"/>
                </a:solidFill>
              </a:rPr>
              <a:t>.</a:t>
            </a:r>
          </a:p>
          <a:p>
            <a:pPr marL="0" indent="0">
              <a:buNone/>
            </a:pPr>
            <a:endParaRPr lang="nl-BE" sz="1800" dirty="0">
              <a:solidFill>
                <a:schemeClr val="bg1"/>
              </a:solidFill>
            </a:endParaRPr>
          </a:p>
          <a:p>
            <a:pPr marL="0" indent="0">
              <a:buNone/>
            </a:pPr>
            <a:r>
              <a:rPr lang="nl-NL" sz="1800" dirty="0" smtClean="0">
                <a:solidFill>
                  <a:schemeClr val="bg1"/>
                </a:solidFill>
              </a:rPr>
              <a:t>Ben je gemotiveerd en jonger dan 25 jaar…....</a:t>
            </a:r>
            <a:endParaRPr lang="nl-NL" sz="1800" dirty="0">
              <a:solidFill>
                <a:schemeClr val="bg1"/>
              </a:solidFill>
            </a:endParaRPr>
          </a:p>
          <a:p>
            <a:pPr marL="0" indent="0">
              <a:buNone/>
            </a:pPr>
            <a:endParaRPr lang="nl-NL" sz="1800" dirty="0">
              <a:solidFill>
                <a:schemeClr val="bg1"/>
              </a:solidFill>
            </a:endParaRPr>
          </a:p>
          <a:p>
            <a:pPr marL="0" indent="0">
              <a:buNone/>
            </a:pPr>
            <a:r>
              <a:rPr lang="nl-NL" sz="1800" dirty="0" smtClean="0">
                <a:solidFill>
                  <a:schemeClr val="bg1"/>
                </a:solidFill>
              </a:rPr>
              <a:t>Schrijf je dan alvast </a:t>
            </a:r>
            <a:r>
              <a:rPr lang="nl-NL" sz="1800" dirty="0" smtClean="0">
                <a:solidFill>
                  <a:srgbClr val="FF0000"/>
                </a:solidFill>
                <a:hlinkClick r:id="rId4"/>
              </a:rPr>
              <a:t>hier</a:t>
            </a:r>
            <a:r>
              <a:rPr lang="nl-NL" sz="1800" dirty="0" smtClean="0">
                <a:solidFill>
                  <a:schemeClr val="bg1"/>
                </a:solidFill>
              </a:rPr>
              <a:t> in.</a:t>
            </a:r>
            <a:endParaRPr lang="nl-NL" sz="1800" dirty="0">
              <a:solidFill>
                <a:schemeClr val="bg1"/>
              </a:solidFill>
            </a:endParaRPr>
          </a:p>
          <a:p>
            <a:pPr marL="0" indent="0">
              <a:buNone/>
            </a:pPr>
            <a:endParaRPr lang="nl-BE" sz="1800" dirty="0" smtClean="0">
              <a:solidFill>
                <a:schemeClr val="bg1"/>
              </a:solidFill>
            </a:endParaRPr>
          </a:p>
          <a:p>
            <a:pPr marL="0" indent="0">
              <a:buNone/>
            </a:pPr>
            <a:endParaRPr lang="nl-BE" dirty="0" smtClean="0">
              <a:solidFill>
                <a:schemeClr val="bg1"/>
              </a:solidFill>
            </a:endParaRPr>
          </a:p>
          <a:p>
            <a:pPr marL="0" indent="0">
              <a:buNone/>
            </a:pPr>
            <a:endParaRPr lang="en-US" dirty="0"/>
          </a:p>
        </p:txBody>
      </p:sp>
      <p:pic>
        <p:nvPicPr>
          <p:cNvPr id="3" name="Afbeelding 2"/>
          <p:cNvPicPr>
            <a:picLocks noChangeAspect="1"/>
          </p:cNvPicPr>
          <p:nvPr/>
        </p:nvPicPr>
        <p:blipFill>
          <a:blip r:embed="rId5"/>
          <a:stretch>
            <a:fillRect/>
          </a:stretch>
        </p:blipFill>
        <p:spPr>
          <a:xfrm>
            <a:off x="6967128" y="4653136"/>
            <a:ext cx="1377815" cy="1444877"/>
          </a:xfrm>
          <a:prstGeom prst="rect">
            <a:avLst/>
          </a:prstGeom>
        </p:spPr>
      </p:pic>
    </p:spTree>
    <p:extLst>
      <p:ext uri="{BB962C8B-B14F-4D97-AF65-F5344CB8AC3E}">
        <p14:creationId xmlns:p14="http://schemas.microsoft.com/office/powerpoint/2010/main" val="838853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p15:prstTrans prst="peelOff"/>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xEl>
                                              <p:pRg st="0" end="0"/>
                                            </p:txEl>
                                          </p:spTgt>
                                        </p:tgtEl>
                                      </p:cBhvr>
                                    </p:animEffect>
                                    <p:animScale>
                                      <p:cBhvr>
                                        <p:cTn id="7" dur="250" autoRev="1" fill="hold"/>
                                        <p:tgtEl>
                                          <p:spTgt spid="2">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
                                            <p:txEl>
                                              <p:pRg st="2" end="2"/>
                                            </p:txEl>
                                          </p:spTgt>
                                        </p:tgtEl>
                                      </p:cBhvr>
                                    </p:animEffect>
                                    <p:animScale>
                                      <p:cBhvr>
                                        <p:cTn id="12" dur="250" autoRev="1" fill="hold"/>
                                        <p:tgtEl>
                                          <p:spTgt spid="2">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
                                            <p:txEl>
                                              <p:pRg st="4" end="4"/>
                                            </p:txEl>
                                          </p:spTgt>
                                        </p:tgtEl>
                                      </p:cBhvr>
                                    </p:animEffect>
                                    <p:animScale>
                                      <p:cBhvr>
                                        <p:cTn id="17" dur="250" autoRev="1" fill="hold"/>
                                        <p:tgtEl>
                                          <p:spTgt spid="2">
                                            <p:txEl>
                                              <p:pRg st="4" end="4"/>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
                                            <p:txEl>
                                              <p:pRg st="6" end="6"/>
                                            </p:txEl>
                                          </p:spTgt>
                                        </p:tgtEl>
                                      </p:cBhvr>
                                    </p:animEffect>
                                    <p:animScale>
                                      <p:cBhvr>
                                        <p:cTn id="22" dur="250" autoRev="1" fill="hold"/>
                                        <p:tgtEl>
                                          <p:spTgt spid="2">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2.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heme/theme1.xml><?xml version="1.0" encoding="utf-8"?>
<a:theme xmlns:a="http://schemas.openxmlformats.org/drawingml/2006/main" name="schaakliga Antwerp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7">
      <a:dk1>
        <a:sysClr val="windowText" lastClr="000000"/>
      </a:dk1>
      <a:lt1>
        <a:sysClr val="window" lastClr="FFFFFF"/>
      </a:lt1>
      <a:dk2>
        <a:srgbClr val="1F497D"/>
      </a:dk2>
      <a:lt2>
        <a:srgbClr val="EEECE1"/>
      </a:lt2>
      <a:accent1>
        <a:srgbClr val="FFC000"/>
      </a:accent1>
      <a:accent2>
        <a:srgbClr val="FFFF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schaakliga Antwerpen</Template>
  <TotalTime>1207</TotalTime>
  <Words>518</Words>
  <Application>Microsoft Office PowerPoint</Application>
  <PresentationFormat>Diavoorstelling (4:3)</PresentationFormat>
  <Paragraphs>77</Paragraphs>
  <Slides>7</Slides>
  <Notes>1</Notes>
  <HiddenSlides>0</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7</vt:i4>
      </vt:variant>
    </vt:vector>
  </HeadingPairs>
  <TitlesOfParts>
    <vt:vector size="16" baseType="lpstr">
      <vt:lpstr>Arial</vt:lpstr>
      <vt:lpstr>Arial Black</vt:lpstr>
      <vt:lpstr>Calibri</vt:lpstr>
      <vt:lpstr>Courier New</vt:lpstr>
      <vt:lpstr>Georgia</vt:lpstr>
      <vt:lpstr>Times New Roman</vt:lpstr>
      <vt:lpstr>Wingdings</vt:lpstr>
      <vt:lpstr>schaakliga Antwerpen</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Uralita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Uralita</dc:creator>
  <cp:lastModifiedBy>De Strycker, Johan</cp:lastModifiedBy>
  <cp:revision>62</cp:revision>
  <dcterms:created xsi:type="dcterms:W3CDTF">2014-06-14T20:26:22Z</dcterms:created>
  <dcterms:modified xsi:type="dcterms:W3CDTF">2016-09-13T10:28:16Z</dcterms:modified>
  <cp:contentStatus/>
</cp:coreProperties>
</file>